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bin" ContentType="audio/unknown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404" r:id="rId2"/>
    <p:sldId id="418" r:id="rId3"/>
    <p:sldId id="413" r:id="rId4"/>
    <p:sldId id="406" r:id="rId5"/>
    <p:sldId id="407" r:id="rId6"/>
    <p:sldId id="40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D1D612"/>
    <a:srgbClr val="5FE008"/>
    <a:srgbClr val="23B6C5"/>
    <a:srgbClr val="5ACF19"/>
    <a:srgbClr val="00B0F0"/>
    <a:srgbClr val="767171"/>
    <a:srgbClr val="7F7F7F"/>
    <a:srgbClr val="FFC00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7" autoAdjust="0"/>
    <p:restoredTop sz="86880" autoAdjust="0"/>
  </p:normalViewPr>
  <p:slideViewPr>
    <p:cSldViewPr snapToGrid="0">
      <p:cViewPr varScale="1">
        <p:scale>
          <a:sx n="75" d="100"/>
          <a:sy n="75" d="100"/>
        </p:scale>
        <p:origin x="-654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D0A3F-4152-41B9-8E63-C61EAC7064B0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E116A-5EDB-4DBC-A303-F007B8AF51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10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E116A-5EDB-4DBC-A303-F007B8AF51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43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18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1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1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172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53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173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369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91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79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58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73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71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0CF9F-2ED4-43FA-9326-CF032690B93A}" type="datetimeFigureOut">
              <a:rPr lang="zh-CN" altLang="en-US" smtClean="0"/>
              <a:t>2015-09-11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2CCAB-F08B-4BAB-A203-BA3126B59B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80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png"/><Relationship Id="rId7" Type="http://schemas.openxmlformats.org/officeDocument/2006/relationships/image" Target="../media/image8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hyperlink" Target="start-1.html" TargetMode="Externa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hyperlink" Target="file:///H:\&#23454;&#20064;HTML5\&#20316;&#21697;\&#36530;&#22823;&#20415;&#32456;&#26497;&#29256;\start-1.html" TargetMode="External"/><Relationship Id="rId7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3"/>
          <p:cNvSpPr/>
          <p:nvPr/>
        </p:nvSpPr>
        <p:spPr>
          <a:xfrm rot="1167588">
            <a:off x="4779817" y="2399276"/>
            <a:ext cx="1812758" cy="2727158"/>
          </a:xfrm>
          <a:custGeom>
            <a:avLst/>
            <a:gdLst>
              <a:gd name="connsiteX0" fmla="*/ 0 w 1812758"/>
              <a:gd name="connsiteY0" fmla="*/ 393568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812758 w 1812758"/>
              <a:gd name="connsiteY3" fmla="*/ 393568 h 2727158"/>
              <a:gd name="connsiteX4" fmla="*/ 1812758 w 1812758"/>
              <a:gd name="connsiteY4" fmla="*/ 2333590 h 2727158"/>
              <a:gd name="connsiteX5" fmla="*/ 1419190 w 1812758"/>
              <a:gd name="connsiteY5" fmla="*/ 2727158 h 2727158"/>
              <a:gd name="connsiteX6" fmla="*/ 393568 w 1812758"/>
              <a:gd name="connsiteY6" fmla="*/ 2727158 h 2727158"/>
              <a:gd name="connsiteX7" fmla="*/ 0 w 1812758"/>
              <a:gd name="connsiteY7" fmla="*/ 2333590 h 2727158"/>
              <a:gd name="connsiteX8" fmla="*/ 0 w 1812758"/>
              <a:gd name="connsiteY8" fmla="*/ 393568 h 2727158"/>
              <a:gd name="connsiteX0" fmla="*/ 0 w 1812758"/>
              <a:gd name="connsiteY0" fmla="*/ 393568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812758 w 1812758"/>
              <a:gd name="connsiteY3" fmla="*/ 393568 h 2727158"/>
              <a:gd name="connsiteX4" fmla="*/ 1811254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0 w 1812758"/>
              <a:gd name="connsiteY9" fmla="*/ 393568 h 2727158"/>
              <a:gd name="connsiteX0" fmla="*/ 3258 w 1816016"/>
              <a:gd name="connsiteY0" fmla="*/ 393568 h 2727158"/>
              <a:gd name="connsiteX1" fmla="*/ 396826 w 1816016"/>
              <a:gd name="connsiteY1" fmla="*/ 0 h 2727158"/>
              <a:gd name="connsiteX2" fmla="*/ 1422448 w 1816016"/>
              <a:gd name="connsiteY2" fmla="*/ 0 h 2727158"/>
              <a:gd name="connsiteX3" fmla="*/ 1816016 w 1816016"/>
              <a:gd name="connsiteY3" fmla="*/ 393568 h 2727158"/>
              <a:gd name="connsiteX4" fmla="*/ 1814512 w 1816016"/>
              <a:gd name="connsiteY4" fmla="*/ 1366587 h 2727158"/>
              <a:gd name="connsiteX5" fmla="*/ 1816016 w 1816016"/>
              <a:gd name="connsiteY5" fmla="*/ 2333590 h 2727158"/>
              <a:gd name="connsiteX6" fmla="*/ 1422448 w 1816016"/>
              <a:gd name="connsiteY6" fmla="*/ 2727158 h 2727158"/>
              <a:gd name="connsiteX7" fmla="*/ 396826 w 1816016"/>
              <a:gd name="connsiteY7" fmla="*/ 2727158 h 2727158"/>
              <a:gd name="connsiteX8" fmla="*/ 3258 w 1816016"/>
              <a:gd name="connsiteY8" fmla="*/ 2333590 h 2727158"/>
              <a:gd name="connsiteX9" fmla="*/ 0 w 1816016"/>
              <a:gd name="connsiteY9" fmla="*/ 1366587 h 2727158"/>
              <a:gd name="connsiteX10" fmla="*/ 3258 w 1816016"/>
              <a:gd name="connsiteY10" fmla="*/ 393568 h 2727158"/>
              <a:gd name="connsiteX0" fmla="*/ 0 w 1812758"/>
              <a:gd name="connsiteY0" fmla="*/ 393568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812758 w 1812758"/>
              <a:gd name="connsiteY3" fmla="*/ 393568 h 2727158"/>
              <a:gd name="connsiteX4" fmla="*/ 1811254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0 w 1812758"/>
              <a:gd name="connsiteY10" fmla="*/ 393568 h 2727158"/>
              <a:gd name="connsiteX0" fmla="*/ 0 w 1812758"/>
              <a:gd name="connsiteY0" fmla="*/ 393568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812758 w 1812758"/>
              <a:gd name="connsiteY3" fmla="*/ 393568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0 w 1812758"/>
              <a:gd name="connsiteY10" fmla="*/ 393568 h 2727158"/>
              <a:gd name="connsiteX0" fmla="*/ 21431 w 1812758"/>
              <a:gd name="connsiteY0" fmla="*/ 391187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812758 w 1812758"/>
              <a:gd name="connsiteY3" fmla="*/ 393568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21431 w 1812758"/>
              <a:gd name="connsiteY10" fmla="*/ 391187 h 2727158"/>
              <a:gd name="connsiteX0" fmla="*/ 21431 w 1812758"/>
              <a:gd name="connsiteY0" fmla="*/ 391187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91327 w 1812758"/>
              <a:gd name="connsiteY3" fmla="*/ 388806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21431 w 1812758"/>
              <a:gd name="connsiteY10" fmla="*/ 391187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91327 w 1812758"/>
              <a:gd name="connsiteY3" fmla="*/ 388806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42862 w 1812758"/>
              <a:gd name="connsiteY10" fmla="*/ 388806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74658 w 1812758"/>
              <a:gd name="connsiteY3" fmla="*/ 388806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42862 w 1812758"/>
              <a:gd name="connsiteY10" fmla="*/ 388806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74658 w 1812758"/>
              <a:gd name="connsiteY3" fmla="*/ 388806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25317 w 1812758"/>
              <a:gd name="connsiteY9" fmla="*/ 1361825 h 2727158"/>
              <a:gd name="connsiteX10" fmla="*/ 42862 w 1812758"/>
              <a:gd name="connsiteY10" fmla="*/ 388806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74658 w 1812758"/>
              <a:gd name="connsiteY3" fmla="*/ 388806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39604 w 1812758"/>
              <a:gd name="connsiteY9" fmla="*/ 1361825 h 2727158"/>
              <a:gd name="connsiteX10" fmla="*/ 42862 w 1812758"/>
              <a:gd name="connsiteY10" fmla="*/ 388806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74658 w 1812758"/>
              <a:gd name="connsiteY3" fmla="*/ 388806 h 2727158"/>
              <a:gd name="connsiteX4" fmla="*/ 1789823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39604 w 1812758"/>
              <a:gd name="connsiteY9" fmla="*/ 1361825 h 2727158"/>
              <a:gd name="connsiteX10" fmla="*/ 42862 w 1812758"/>
              <a:gd name="connsiteY10" fmla="*/ 388806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74658 w 1812758"/>
              <a:gd name="connsiteY3" fmla="*/ 388806 h 2727158"/>
              <a:gd name="connsiteX4" fmla="*/ 1777916 w 1812758"/>
              <a:gd name="connsiteY4" fmla="*/ 1364206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39604 w 1812758"/>
              <a:gd name="connsiteY9" fmla="*/ 1361825 h 2727158"/>
              <a:gd name="connsiteX10" fmla="*/ 42862 w 1812758"/>
              <a:gd name="connsiteY10" fmla="*/ 388806 h 272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12758" h="2727158">
                <a:moveTo>
                  <a:pt x="42862" y="388806"/>
                </a:moveTo>
                <a:cubicBezTo>
                  <a:pt x="42862" y="171444"/>
                  <a:pt x="176206" y="0"/>
                  <a:pt x="393568" y="0"/>
                </a:cubicBezTo>
                <a:lnTo>
                  <a:pt x="1419190" y="0"/>
                </a:lnTo>
                <a:cubicBezTo>
                  <a:pt x="1636552" y="0"/>
                  <a:pt x="1774658" y="171444"/>
                  <a:pt x="1774658" y="388806"/>
                </a:cubicBezTo>
                <a:cubicBezTo>
                  <a:pt x="1774157" y="713146"/>
                  <a:pt x="1778417" y="1039866"/>
                  <a:pt x="1777916" y="1364206"/>
                </a:cubicBezTo>
                <a:cubicBezTo>
                  <a:pt x="1778417" y="1686540"/>
                  <a:pt x="1812257" y="2011256"/>
                  <a:pt x="1812758" y="2333590"/>
                </a:cubicBezTo>
                <a:cubicBezTo>
                  <a:pt x="1812758" y="2550952"/>
                  <a:pt x="1636552" y="2727158"/>
                  <a:pt x="1419190" y="2727158"/>
                </a:cubicBezTo>
                <a:lnTo>
                  <a:pt x="393568" y="2727158"/>
                </a:lnTo>
                <a:cubicBezTo>
                  <a:pt x="176206" y="2727158"/>
                  <a:pt x="0" y="2550952"/>
                  <a:pt x="0" y="2333590"/>
                </a:cubicBezTo>
                <a:lnTo>
                  <a:pt x="39604" y="1361825"/>
                </a:lnTo>
                <a:lnTo>
                  <a:pt x="42862" y="388806"/>
                </a:lnTo>
                <a:close/>
              </a:path>
            </a:pathLst>
          </a:custGeom>
          <a:solidFill>
            <a:srgbClr val="00B0F0"/>
          </a:solidFill>
          <a:ln w="1905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10800000">
            <a:off x="4377323" y="-4455127"/>
            <a:ext cx="34922060" cy="10201402"/>
          </a:xfrm>
          <a:custGeom>
            <a:avLst/>
            <a:gdLst>
              <a:gd name="connsiteX0" fmla="*/ 18450571 w 18450571"/>
              <a:gd name="connsiteY0" fmla="*/ 4496598 h 4496598"/>
              <a:gd name="connsiteX1" fmla="*/ 106 w 18450571"/>
              <a:gd name="connsiteY1" fmla="*/ 4496598 h 4496598"/>
              <a:gd name="connsiteX2" fmla="*/ 428 w 18450571"/>
              <a:gd name="connsiteY2" fmla="*/ 3755289 h 4496598"/>
              <a:gd name="connsiteX3" fmla="*/ 0 w 18450571"/>
              <a:gd name="connsiteY3" fmla="*/ 1178027 h 4496598"/>
              <a:gd name="connsiteX4" fmla="*/ 1846150 w 18450571"/>
              <a:gd name="connsiteY4" fmla="*/ 163421 h 4496598"/>
              <a:gd name="connsiteX5" fmla="*/ 3932626 w 18450571"/>
              <a:gd name="connsiteY5" fmla="*/ 715224 h 4496598"/>
              <a:gd name="connsiteX6" fmla="*/ 6005056 w 18450571"/>
              <a:gd name="connsiteY6" fmla="*/ 74420 h 4496598"/>
              <a:gd name="connsiteX7" fmla="*/ 8054602 w 18450571"/>
              <a:gd name="connsiteY7" fmla="*/ 608424 h 4496598"/>
              <a:gd name="connsiteX8" fmla="*/ 10333027 w 18450571"/>
              <a:gd name="connsiteY8" fmla="*/ 74420 h 4496598"/>
              <a:gd name="connsiteX9" fmla="*/ 12405979 w 18450571"/>
              <a:gd name="connsiteY9" fmla="*/ 519423 h 4496598"/>
              <a:gd name="connsiteX10" fmla="*/ 14577766 w 18450571"/>
              <a:gd name="connsiteY10" fmla="*/ 6611 h 4496598"/>
              <a:gd name="connsiteX11" fmla="*/ 16557084 w 18450571"/>
              <a:gd name="connsiteY11" fmla="*/ 460094 h 4496598"/>
              <a:gd name="connsiteX12" fmla="*/ 18450571 w 18450571"/>
              <a:gd name="connsiteY12" fmla="*/ 163421 h 4496598"/>
              <a:gd name="connsiteX13" fmla="*/ 18450571 w 18450571"/>
              <a:gd name="connsiteY13" fmla="*/ 4496598 h 449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450571" h="4496598">
                <a:moveTo>
                  <a:pt x="18450571" y="4496598"/>
                </a:moveTo>
                <a:lnTo>
                  <a:pt x="106" y="4496598"/>
                </a:lnTo>
                <a:lnTo>
                  <a:pt x="428" y="3755289"/>
                </a:lnTo>
                <a:cubicBezTo>
                  <a:pt x="570" y="2897222"/>
                  <a:pt x="456" y="2037624"/>
                  <a:pt x="0" y="1178027"/>
                </a:cubicBezTo>
                <a:cubicBezTo>
                  <a:pt x="593536" y="1195827"/>
                  <a:pt x="1208920" y="216821"/>
                  <a:pt x="1846150" y="163421"/>
                </a:cubicBezTo>
                <a:cubicBezTo>
                  <a:pt x="2541642" y="121887"/>
                  <a:pt x="3237134" y="756758"/>
                  <a:pt x="3932626" y="715224"/>
                </a:cubicBezTo>
                <a:cubicBezTo>
                  <a:pt x="4623436" y="679624"/>
                  <a:pt x="5270552" y="74420"/>
                  <a:pt x="6005056" y="74420"/>
                </a:cubicBezTo>
                <a:cubicBezTo>
                  <a:pt x="6644542" y="74420"/>
                  <a:pt x="7134735" y="667757"/>
                  <a:pt x="8054602" y="608424"/>
                </a:cubicBezTo>
                <a:cubicBezTo>
                  <a:pt x="8741251" y="638090"/>
                  <a:pt x="9518931" y="133754"/>
                  <a:pt x="10333027" y="74420"/>
                </a:cubicBezTo>
                <a:cubicBezTo>
                  <a:pt x="11030948" y="-24471"/>
                  <a:pt x="11698522" y="530724"/>
                  <a:pt x="12405979" y="519423"/>
                </a:cubicBezTo>
                <a:cubicBezTo>
                  <a:pt x="13113436" y="508121"/>
                  <a:pt x="13873778" y="75831"/>
                  <a:pt x="14577766" y="6611"/>
                </a:cubicBezTo>
                <a:cubicBezTo>
                  <a:pt x="15281754" y="-62608"/>
                  <a:pt x="15911616" y="433959"/>
                  <a:pt x="16557084" y="460094"/>
                </a:cubicBezTo>
                <a:cubicBezTo>
                  <a:pt x="17202553" y="486229"/>
                  <a:pt x="17764789" y="34867"/>
                  <a:pt x="18450571" y="163421"/>
                </a:cubicBezTo>
                <a:lnTo>
                  <a:pt x="18450571" y="4496598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 rot="1167588">
            <a:off x="5037221" y="898118"/>
            <a:ext cx="1812758" cy="4272453"/>
            <a:chOff x="5037221" y="764768"/>
            <a:chExt cx="1812758" cy="4272453"/>
          </a:xfrm>
        </p:grpSpPr>
        <p:sp>
          <p:nvSpPr>
            <p:cNvPr id="26" name="任意多边形 25"/>
            <p:cNvSpPr/>
            <p:nvPr/>
          </p:nvSpPr>
          <p:spPr>
            <a:xfrm>
              <a:off x="5037221" y="2310063"/>
              <a:ext cx="1812758" cy="2727158"/>
            </a:xfrm>
            <a:custGeom>
              <a:avLst/>
              <a:gdLst>
                <a:gd name="connsiteX0" fmla="*/ 393568 w 1812758"/>
                <a:gd name="connsiteY0" fmla="*/ 0 h 2727158"/>
                <a:gd name="connsiteX1" fmla="*/ 1419190 w 1812758"/>
                <a:gd name="connsiteY1" fmla="*/ 0 h 2727158"/>
                <a:gd name="connsiteX2" fmla="*/ 1774658 w 1812758"/>
                <a:gd name="connsiteY2" fmla="*/ 388806 h 2727158"/>
                <a:gd name="connsiteX3" fmla="*/ 1777916 w 1812758"/>
                <a:gd name="connsiteY3" fmla="*/ 1364206 h 2727158"/>
                <a:gd name="connsiteX4" fmla="*/ 1812758 w 1812758"/>
                <a:gd name="connsiteY4" fmla="*/ 2333590 h 2727158"/>
                <a:gd name="connsiteX5" fmla="*/ 1419190 w 1812758"/>
                <a:gd name="connsiteY5" fmla="*/ 2727158 h 2727158"/>
                <a:gd name="connsiteX6" fmla="*/ 393568 w 1812758"/>
                <a:gd name="connsiteY6" fmla="*/ 2727158 h 2727158"/>
                <a:gd name="connsiteX7" fmla="*/ 0 w 1812758"/>
                <a:gd name="connsiteY7" fmla="*/ 2333590 h 2727158"/>
                <a:gd name="connsiteX8" fmla="*/ 39604 w 1812758"/>
                <a:gd name="connsiteY8" fmla="*/ 1361825 h 2727158"/>
                <a:gd name="connsiteX9" fmla="*/ 42862 w 1812758"/>
                <a:gd name="connsiteY9" fmla="*/ 388806 h 2727158"/>
                <a:gd name="connsiteX10" fmla="*/ 393568 w 1812758"/>
                <a:gd name="connsiteY10" fmla="*/ 0 h 2727158"/>
                <a:gd name="connsiteX11" fmla="*/ 504267 w 1812758"/>
                <a:gd name="connsiteY11" fmla="*/ 197909 h 2727158"/>
                <a:gd name="connsiteX12" fmla="*/ 229230 w 1812758"/>
                <a:gd name="connsiteY12" fmla="*/ 526802 h 2727158"/>
                <a:gd name="connsiteX13" fmla="*/ 226675 w 1812758"/>
                <a:gd name="connsiteY13" fmla="*/ 1349883 h 2727158"/>
                <a:gd name="connsiteX14" fmla="*/ 195616 w 1812758"/>
                <a:gd name="connsiteY14" fmla="*/ 2171904 h 2727158"/>
                <a:gd name="connsiteX15" fmla="*/ 504267 w 1812758"/>
                <a:gd name="connsiteY15" fmla="*/ 2504825 h 2727158"/>
                <a:gd name="connsiteX16" fmla="*/ 1308599 w 1812758"/>
                <a:gd name="connsiteY16" fmla="*/ 2504825 h 2727158"/>
                <a:gd name="connsiteX17" fmla="*/ 1617249 w 1812758"/>
                <a:gd name="connsiteY17" fmla="*/ 2171904 h 2727158"/>
                <a:gd name="connsiteX18" fmla="*/ 1589925 w 1812758"/>
                <a:gd name="connsiteY18" fmla="*/ 1351898 h 2727158"/>
                <a:gd name="connsiteX19" fmla="*/ 1587370 w 1812758"/>
                <a:gd name="connsiteY19" fmla="*/ 526802 h 2727158"/>
                <a:gd name="connsiteX20" fmla="*/ 1308599 w 1812758"/>
                <a:gd name="connsiteY20" fmla="*/ 197909 h 2727158"/>
                <a:gd name="connsiteX21" fmla="*/ 504267 w 1812758"/>
                <a:gd name="connsiteY21" fmla="*/ 197909 h 272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12758" h="2727158">
                  <a:moveTo>
                    <a:pt x="393568" y="0"/>
                  </a:moveTo>
                  <a:lnTo>
                    <a:pt x="1419190" y="0"/>
                  </a:lnTo>
                  <a:cubicBezTo>
                    <a:pt x="1636552" y="0"/>
                    <a:pt x="1774658" y="171444"/>
                    <a:pt x="1774658" y="388806"/>
                  </a:cubicBezTo>
                  <a:cubicBezTo>
                    <a:pt x="1774157" y="713146"/>
                    <a:pt x="1778417" y="1039866"/>
                    <a:pt x="1777916" y="1364206"/>
                  </a:cubicBezTo>
                  <a:cubicBezTo>
                    <a:pt x="1778417" y="1686540"/>
                    <a:pt x="1812257" y="2011256"/>
                    <a:pt x="1812758" y="2333590"/>
                  </a:cubicBezTo>
                  <a:cubicBezTo>
                    <a:pt x="1812758" y="2550952"/>
                    <a:pt x="1636552" y="2727158"/>
                    <a:pt x="1419190" y="2727158"/>
                  </a:cubicBezTo>
                  <a:lnTo>
                    <a:pt x="393568" y="2727158"/>
                  </a:lnTo>
                  <a:cubicBezTo>
                    <a:pt x="176206" y="2727158"/>
                    <a:pt x="0" y="2550952"/>
                    <a:pt x="0" y="2333590"/>
                  </a:cubicBezTo>
                  <a:lnTo>
                    <a:pt x="39604" y="1361825"/>
                  </a:lnTo>
                  <a:lnTo>
                    <a:pt x="42862" y="388806"/>
                  </a:lnTo>
                  <a:cubicBezTo>
                    <a:pt x="42862" y="171444"/>
                    <a:pt x="176206" y="0"/>
                    <a:pt x="393568" y="0"/>
                  </a:cubicBezTo>
                  <a:close/>
                  <a:moveTo>
                    <a:pt x="504267" y="197909"/>
                  </a:moveTo>
                  <a:cubicBezTo>
                    <a:pt x="333804" y="197909"/>
                    <a:pt x="229231" y="266734"/>
                    <a:pt x="229230" y="526802"/>
                  </a:cubicBezTo>
                  <a:lnTo>
                    <a:pt x="226675" y="1349883"/>
                  </a:lnTo>
                  <a:lnTo>
                    <a:pt x="195616" y="2171904"/>
                  </a:lnTo>
                  <a:cubicBezTo>
                    <a:pt x="155553" y="2455785"/>
                    <a:pt x="333804" y="2504825"/>
                    <a:pt x="504267" y="2504825"/>
                  </a:cubicBezTo>
                  <a:lnTo>
                    <a:pt x="1308599" y="2504825"/>
                  </a:lnTo>
                  <a:cubicBezTo>
                    <a:pt x="1479062" y="2504825"/>
                    <a:pt x="1647297" y="2412922"/>
                    <a:pt x="1617249" y="2171904"/>
                  </a:cubicBezTo>
                  <a:cubicBezTo>
                    <a:pt x="1616857" y="1899240"/>
                    <a:pt x="1590318" y="1624561"/>
                    <a:pt x="1589925" y="1351898"/>
                  </a:cubicBezTo>
                  <a:cubicBezTo>
                    <a:pt x="1590318" y="1077537"/>
                    <a:pt x="1586977" y="801163"/>
                    <a:pt x="1587370" y="526802"/>
                  </a:cubicBezTo>
                  <a:cubicBezTo>
                    <a:pt x="1582362" y="300071"/>
                    <a:pt x="1479062" y="197909"/>
                    <a:pt x="1308599" y="197909"/>
                  </a:cubicBezTo>
                  <a:lnTo>
                    <a:pt x="504267" y="197909"/>
                  </a:lnTo>
                  <a:close/>
                </a:path>
              </a:pathLst>
            </a:custGeom>
            <a:solidFill>
              <a:srgbClr val="767171"/>
            </a:solidFill>
            <a:ln w="1905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037221" y="764768"/>
              <a:ext cx="1812758" cy="4272453"/>
              <a:chOff x="5037221" y="764768"/>
              <a:chExt cx="1812758" cy="4272453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5037221" y="2310063"/>
                <a:ext cx="1812758" cy="2727158"/>
              </a:xfrm>
              <a:custGeom>
                <a:avLst/>
                <a:gdLst>
                  <a:gd name="connsiteX0" fmla="*/ 0 w 1812758"/>
                  <a:gd name="connsiteY0" fmla="*/ 393568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812758 w 1812758"/>
                  <a:gd name="connsiteY3" fmla="*/ 393568 h 2727158"/>
                  <a:gd name="connsiteX4" fmla="*/ 1812758 w 1812758"/>
                  <a:gd name="connsiteY4" fmla="*/ 2333590 h 2727158"/>
                  <a:gd name="connsiteX5" fmla="*/ 1419190 w 1812758"/>
                  <a:gd name="connsiteY5" fmla="*/ 2727158 h 2727158"/>
                  <a:gd name="connsiteX6" fmla="*/ 393568 w 1812758"/>
                  <a:gd name="connsiteY6" fmla="*/ 2727158 h 2727158"/>
                  <a:gd name="connsiteX7" fmla="*/ 0 w 1812758"/>
                  <a:gd name="connsiteY7" fmla="*/ 2333590 h 2727158"/>
                  <a:gd name="connsiteX8" fmla="*/ 0 w 1812758"/>
                  <a:gd name="connsiteY8" fmla="*/ 393568 h 2727158"/>
                  <a:gd name="connsiteX0" fmla="*/ 0 w 1812758"/>
                  <a:gd name="connsiteY0" fmla="*/ 393568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812758 w 1812758"/>
                  <a:gd name="connsiteY3" fmla="*/ 393568 h 2727158"/>
                  <a:gd name="connsiteX4" fmla="*/ 1811254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0 w 1812758"/>
                  <a:gd name="connsiteY9" fmla="*/ 393568 h 2727158"/>
                  <a:gd name="connsiteX0" fmla="*/ 3258 w 1816016"/>
                  <a:gd name="connsiteY0" fmla="*/ 393568 h 2727158"/>
                  <a:gd name="connsiteX1" fmla="*/ 396826 w 1816016"/>
                  <a:gd name="connsiteY1" fmla="*/ 0 h 2727158"/>
                  <a:gd name="connsiteX2" fmla="*/ 1422448 w 1816016"/>
                  <a:gd name="connsiteY2" fmla="*/ 0 h 2727158"/>
                  <a:gd name="connsiteX3" fmla="*/ 1816016 w 1816016"/>
                  <a:gd name="connsiteY3" fmla="*/ 393568 h 2727158"/>
                  <a:gd name="connsiteX4" fmla="*/ 1814512 w 1816016"/>
                  <a:gd name="connsiteY4" fmla="*/ 1366587 h 2727158"/>
                  <a:gd name="connsiteX5" fmla="*/ 1816016 w 1816016"/>
                  <a:gd name="connsiteY5" fmla="*/ 2333590 h 2727158"/>
                  <a:gd name="connsiteX6" fmla="*/ 1422448 w 1816016"/>
                  <a:gd name="connsiteY6" fmla="*/ 2727158 h 2727158"/>
                  <a:gd name="connsiteX7" fmla="*/ 396826 w 1816016"/>
                  <a:gd name="connsiteY7" fmla="*/ 2727158 h 2727158"/>
                  <a:gd name="connsiteX8" fmla="*/ 3258 w 1816016"/>
                  <a:gd name="connsiteY8" fmla="*/ 2333590 h 2727158"/>
                  <a:gd name="connsiteX9" fmla="*/ 0 w 1816016"/>
                  <a:gd name="connsiteY9" fmla="*/ 1366587 h 2727158"/>
                  <a:gd name="connsiteX10" fmla="*/ 3258 w 1816016"/>
                  <a:gd name="connsiteY10" fmla="*/ 393568 h 2727158"/>
                  <a:gd name="connsiteX0" fmla="*/ 0 w 1812758"/>
                  <a:gd name="connsiteY0" fmla="*/ 393568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812758 w 1812758"/>
                  <a:gd name="connsiteY3" fmla="*/ 393568 h 2727158"/>
                  <a:gd name="connsiteX4" fmla="*/ 1811254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0 w 1812758"/>
                  <a:gd name="connsiteY10" fmla="*/ 393568 h 2727158"/>
                  <a:gd name="connsiteX0" fmla="*/ 0 w 1812758"/>
                  <a:gd name="connsiteY0" fmla="*/ 393568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812758 w 1812758"/>
                  <a:gd name="connsiteY3" fmla="*/ 393568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0 w 1812758"/>
                  <a:gd name="connsiteY10" fmla="*/ 393568 h 2727158"/>
                  <a:gd name="connsiteX0" fmla="*/ 21431 w 1812758"/>
                  <a:gd name="connsiteY0" fmla="*/ 391187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812758 w 1812758"/>
                  <a:gd name="connsiteY3" fmla="*/ 393568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21431 w 1812758"/>
                  <a:gd name="connsiteY10" fmla="*/ 391187 h 2727158"/>
                  <a:gd name="connsiteX0" fmla="*/ 21431 w 1812758"/>
                  <a:gd name="connsiteY0" fmla="*/ 391187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91327 w 1812758"/>
                  <a:gd name="connsiteY3" fmla="*/ 388806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21431 w 1812758"/>
                  <a:gd name="connsiteY10" fmla="*/ 391187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91327 w 1812758"/>
                  <a:gd name="connsiteY3" fmla="*/ 388806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42862 w 1812758"/>
                  <a:gd name="connsiteY10" fmla="*/ 388806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74658 w 1812758"/>
                  <a:gd name="connsiteY3" fmla="*/ 388806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42862 w 1812758"/>
                  <a:gd name="connsiteY10" fmla="*/ 388806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74658 w 1812758"/>
                  <a:gd name="connsiteY3" fmla="*/ 388806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25317 w 1812758"/>
                  <a:gd name="connsiteY9" fmla="*/ 1361825 h 2727158"/>
                  <a:gd name="connsiteX10" fmla="*/ 42862 w 1812758"/>
                  <a:gd name="connsiteY10" fmla="*/ 388806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74658 w 1812758"/>
                  <a:gd name="connsiteY3" fmla="*/ 388806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39604 w 1812758"/>
                  <a:gd name="connsiteY9" fmla="*/ 1361825 h 2727158"/>
                  <a:gd name="connsiteX10" fmla="*/ 42862 w 1812758"/>
                  <a:gd name="connsiteY10" fmla="*/ 388806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74658 w 1812758"/>
                  <a:gd name="connsiteY3" fmla="*/ 388806 h 2727158"/>
                  <a:gd name="connsiteX4" fmla="*/ 1789823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39604 w 1812758"/>
                  <a:gd name="connsiteY9" fmla="*/ 1361825 h 2727158"/>
                  <a:gd name="connsiteX10" fmla="*/ 42862 w 1812758"/>
                  <a:gd name="connsiteY10" fmla="*/ 388806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74658 w 1812758"/>
                  <a:gd name="connsiteY3" fmla="*/ 388806 h 2727158"/>
                  <a:gd name="connsiteX4" fmla="*/ 1777916 w 1812758"/>
                  <a:gd name="connsiteY4" fmla="*/ 1364206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39604 w 1812758"/>
                  <a:gd name="connsiteY9" fmla="*/ 1361825 h 2727158"/>
                  <a:gd name="connsiteX10" fmla="*/ 42862 w 1812758"/>
                  <a:gd name="connsiteY10" fmla="*/ 388806 h 272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12758" h="2727158">
                    <a:moveTo>
                      <a:pt x="42862" y="388806"/>
                    </a:moveTo>
                    <a:cubicBezTo>
                      <a:pt x="42862" y="171444"/>
                      <a:pt x="176206" y="0"/>
                      <a:pt x="393568" y="0"/>
                    </a:cubicBezTo>
                    <a:lnTo>
                      <a:pt x="1419190" y="0"/>
                    </a:lnTo>
                    <a:cubicBezTo>
                      <a:pt x="1636552" y="0"/>
                      <a:pt x="1774658" y="171444"/>
                      <a:pt x="1774658" y="388806"/>
                    </a:cubicBezTo>
                    <a:cubicBezTo>
                      <a:pt x="1774157" y="713146"/>
                      <a:pt x="1778417" y="1039866"/>
                      <a:pt x="1777916" y="1364206"/>
                    </a:cubicBezTo>
                    <a:cubicBezTo>
                      <a:pt x="1778417" y="1686540"/>
                      <a:pt x="1812257" y="2011256"/>
                      <a:pt x="1812758" y="2333590"/>
                    </a:cubicBezTo>
                    <a:cubicBezTo>
                      <a:pt x="1812758" y="2550952"/>
                      <a:pt x="1636552" y="2727158"/>
                      <a:pt x="1419190" y="2727158"/>
                    </a:cubicBezTo>
                    <a:lnTo>
                      <a:pt x="393568" y="2727158"/>
                    </a:lnTo>
                    <a:cubicBezTo>
                      <a:pt x="176206" y="2727158"/>
                      <a:pt x="0" y="2550952"/>
                      <a:pt x="0" y="2333590"/>
                    </a:cubicBezTo>
                    <a:lnTo>
                      <a:pt x="39604" y="1361825"/>
                    </a:lnTo>
                    <a:lnTo>
                      <a:pt x="42862" y="388806"/>
                    </a:lnTo>
                    <a:close/>
                  </a:path>
                </a:pathLst>
              </a:custGeom>
              <a:noFill/>
              <a:ln w="190500"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272088" y="764768"/>
                <a:ext cx="1343024" cy="1546498"/>
                <a:chOff x="5272088" y="764768"/>
                <a:chExt cx="1343024" cy="1546498"/>
              </a:xfrm>
            </p:grpSpPr>
            <p:grpSp>
              <p:nvGrpSpPr>
                <p:cNvPr id="22" name="组合 21"/>
                <p:cNvGrpSpPr/>
                <p:nvPr/>
              </p:nvGrpSpPr>
              <p:grpSpPr>
                <a:xfrm>
                  <a:off x="5272088" y="1750644"/>
                  <a:ext cx="1343024" cy="560622"/>
                  <a:chOff x="5272088" y="1750644"/>
                  <a:chExt cx="1343024" cy="560622"/>
                </a:xfrm>
              </p:grpSpPr>
              <p:sp>
                <p:nvSpPr>
                  <p:cNvPr id="7" name="同侧圆角矩形 6"/>
                  <p:cNvSpPr/>
                  <p:nvPr/>
                </p:nvSpPr>
                <p:spPr>
                  <a:xfrm>
                    <a:off x="5272088" y="1783080"/>
                    <a:ext cx="1343024" cy="528186"/>
                  </a:xfrm>
                  <a:prstGeom prst="round2SameRect">
                    <a:avLst>
                      <a:gd name="adj1" fmla="val 27505"/>
                      <a:gd name="adj2" fmla="val 0"/>
                    </a:avLst>
                  </a:prstGeom>
                  <a:solidFill>
                    <a:schemeClr val="bg1"/>
                  </a:solidFill>
                  <a:ln w="190500"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任意多边形 13"/>
                  <p:cNvSpPr/>
                  <p:nvPr/>
                </p:nvSpPr>
                <p:spPr>
                  <a:xfrm>
                    <a:off x="5336382" y="1750644"/>
                    <a:ext cx="230981" cy="478206"/>
                  </a:xfrm>
                  <a:custGeom>
                    <a:avLst/>
                    <a:gdLst>
                      <a:gd name="connsiteX0" fmla="*/ 179785 w 200755"/>
                      <a:gd name="connsiteY0" fmla="*/ 0 h 470540"/>
                      <a:gd name="connsiteX1" fmla="*/ 200755 w 200755"/>
                      <a:gd name="connsiteY1" fmla="*/ 2114 h 470540"/>
                      <a:gd name="connsiteX2" fmla="*/ 169862 w 200755"/>
                      <a:gd name="connsiteY2" fmla="*/ 22942 h 470540"/>
                      <a:gd name="connsiteX3" fmla="*/ 114645 w 200755"/>
                      <a:gd name="connsiteY3" fmla="*/ 156249 h 470540"/>
                      <a:gd name="connsiteX4" fmla="*/ 114645 w 200755"/>
                      <a:gd name="connsiteY4" fmla="*/ 470540 h 470540"/>
                      <a:gd name="connsiteX5" fmla="*/ 0 w 200755"/>
                      <a:gd name="connsiteY5" fmla="*/ 470540 h 470540"/>
                      <a:gd name="connsiteX6" fmla="*/ 0 w 200755"/>
                      <a:gd name="connsiteY6" fmla="*/ 179785 h 470540"/>
                      <a:gd name="connsiteX7" fmla="*/ 179785 w 200755"/>
                      <a:gd name="connsiteY7" fmla="*/ 0 h 47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755" h="470540">
                        <a:moveTo>
                          <a:pt x="179785" y="0"/>
                        </a:moveTo>
                        <a:lnTo>
                          <a:pt x="200755" y="2114"/>
                        </a:lnTo>
                        <a:lnTo>
                          <a:pt x="169862" y="22942"/>
                        </a:lnTo>
                        <a:cubicBezTo>
                          <a:pt x="135746" y="57059"/>
                          <a:pt x="114645" y="104190"/>
                          <a:pt x="114645" y="156249"/>
                        </a:cubicBezTo>
                        <a:lnTo>
                          <a:pt x="114645" y="470540"/>
                        </a:lnTo>
                        <a:lnTo>
                          <a:pt x="0" y="470540"/>
                        </a:lnTo>
                        <a:lnTo>
                          <a:pt x="0" y="179785"/>
                        </a:lnTo>
                        <a:cubicBezTo>
                          <a:pt x="0" y="80492"/>
                          <a:pt x="80492" y="0"/>
                          <a:pt x="179785" y="0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5467350" y="764768"/>
                  <a:ext cx="952500" cy="1347852"/>
                  <a:chOff x="5467350" y="764768"/>
                  <a:chExt cx="952500" cy="1347852"/>
                </a:xfrm>
              </p:grpSpPr>
              <p:sp>
                <p:nvSpPr>
                  <p:cNvPr id="18" name="弦形 17"/>
                  <p:cNvSpPr/>
                  <p:nvPr/>
                </p:nvSpPr>
                <p:spPr>
                  <a:xfrm rot="5400000">
                    <a:off x="5467350" y="1160120"/>
                    <a:ext cx="952500" cy="952500"/>
                  </a:xfrm>
                  <a:prstGeom prst="chord">
                    <a:avLst>
                      <a:gd name="adj1" fmla="val 5369347"/>
                      <a:gd name="adj2" fmla="val 1620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同侧圆角矩形 18"/>
                  <p:cNvSpPr/>
                  <p:nvPr/>
                </p:nvSpPr>
                <p:spPr>
                  <a:xfrm>
                    <a:off x="5753100" y="764768"/>
                    <a:ext cx="381000" cy="546383"/>
                  </a:xfrm>
                  <a:prstGeom prst="round2SameRect">
                    <a:avLst>
                      <a:gd name="adj1" fmla="val 40174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sp>
        <p:nvSpPr>
          <p:cNvPr id="16" name="椭圆 15"/>
          <p:cNvSpPr/>
          <p:nvPr/>
        </p:nvSpPr>
        <p:spPr>
          <a:xfrm>
            <a:off x="4999341" y="4550567"/>
            <a:ext cx="199212" cy="19921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198553" y="4636633"/>
            <a:ext cx="113144" cy="11314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357132" y="2859302"/>
            <a:ext cx="186418" cy="18641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538419" y="3167766"/>
            <a:ext cx="113144" cy="11314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-1418165" y="5762624"/>
            <a:ext cx="3738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L</a:t>
            </a:r>
            <a:endParaRPr lang="zh-CN" altLang="en-US" sz="44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2790" y="5762624"/>
            <a:ext cx="500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Bauhaus 93" panose="04030905020B02020C02" pitchFamily="82" charset="0"/>
              </a:rPr>
              <a:t>o</a:t>
            </a:r>
            <a:endParaRPr lang="zh-CN" altLang="en-US" sz="44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92962" y="5762624"/>
            <a:ext cx="516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a</a:t>
            </a:r>
            <a:endParaRPr lang="zh-CN" altLang="en-US" sz="44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630198" y="5762624"/>
            <a:ext cx="516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d</a:t>
            </a:r>
            <a:endParaRPr lang="zh-CN" altLang="en-US" sz="44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726654" y="5762624"/>
            <a:ext cx="3481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err="1" smtClean="0">
                <a:solidFill>
                  <a:schemeClr val="bg1"/>
                </a:solidFill>
                <a:latin typeface="Bauhaus 93" panose="04030905020B02020C02" pitchFamily="82" charset="0"/>
              </a:rPr>
              <a:t>i</a:t>
            </a:r>
            <a:endParaRPr lang="zh-CN" altLang="en-US" sz="44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24276" y="5762624"/>
            <a:ext cx="489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n</a:t>
            </a:r>
            <a:endParaRPr lang="zh-CN" altLang="en-US" sz="44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31675" y="5762624"/>
            <a:ext cx="510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g</a:t>
            </a:r>
            <a:endParaRPr lang="zh-CN" altLang="en-US" sz="44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634796" y="5762624"/>
            <a:ext cx="397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.</a:t>
            </a:r>
            <a:endParaRPr lang="zh-CN" altLang="en-US" sz="44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246234" y="5762624"/>
            <a:ext cx="397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.</a:t>
            </a:r>
            <a:endParaRPr lang="zh-CN" altLang="en-US" sz="44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940230" y="5762624"/>
            <a:ext cx="3978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.</a:t>
            </a:r>
            <a:endParaRPr lang="zh-CN" altLang="en-US" sz="4400" b="1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pic>
        <p:nvPicPr>
          <p:cNvPr id="6" name="自然专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87679" y="1293985"/>
            <a:ext cx="609600" cy="6096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886200" y="542925"/>
            <a:ext cx="3627312" cy="5203351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775700" y="464815"/>
            <a:ext cx="3866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作品展示开始</a:t>
            </a:r>
            <a:endParaRPr lang="zh-CN" altLang="en-US" sz="4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55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xit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16667E-6 -2.96296E-6 L -0.26537 -0.0358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8" y="-18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26537 -0.03588 L -0.48802 -0.2275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33" y="-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2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48802 -0.22754 L -0.6849 -0.2275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grpId="3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6849 -0.22754 L -1.13177 -0.366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44" y="-69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4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1.13177 -0.36643 L -1.40365 -0.42754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94" y="-30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autoRev="1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8.33333E-7 7.40741E-7 L 8.33333E-7 -0.0844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3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autoRev="1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4.16667E-7 7.40741E-7 L 4.16667E-7 -0.03171 " pathEditMode="relative" rAng="0" ptsTypes="AA">
                                      <p:cBhvr>
                                        <p:cTn id="28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autoRev="1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4.79167E-6 4.44444E-6 L 4.79167E-6 -0.03172 " pathEditMode="relative" rAng="0" ptsTypes="AA">
                                      <p:cBhvr>
                                        <p:cTn id="32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autoRev="1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-4.16667E-6 1.11111E-6 L -4.16667E-6 -0.03171 " pathEditMode="relative" rAng="0" ptsTypes="AA">
                                      <p:cBhvr>
                                        <p:cTn id="3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5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autoRev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1.45833E-6 3.7037E-6 L 0.47539 3.7037E-6 " pathEditMode="relative" rAng="0" ptsTypes="AA">
                                      <p:cBhvr>
                                        <p:cTn id="88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3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autoRev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08333E-6 3.7037E-6 L 0.3345 3.7037E-6 " pathEditMode="relative" rAng="0" ptsTypes="AA">
                                      <p:cBhvr>
                                        <p:cTn id="9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8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autoRev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66667E-6 3.7037E-6 L 0.23334 3.7037E-6 " pathEditMode="relative" rAng="0" ptsTypes="AA">
                                      <p:cBhvr>
                                        <p:cTn id="92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autoRev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08333E-7 3.7037E-6 L 0.1457 0.00092 " pathEditMode="relative" rAng="0" ptsTypes="AA">
                                      <p:cBhvr>
                                        <p:cTn id="94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46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autoRev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125E-6 3.7037E-6 L 0.08607 0.00092 " pathEditMode="relative" rAng="0" ptsTypes="AA">
                                      <p:cBhvr>
                                        <p:cTn id="96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7" y="46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autoRev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95833E-6 3.7037E-6 L -0.08359 0.00023 " pathEditMode="relative" rAng="0" ptsTypes="AA">
                                      <p:cBhvr>
                                        <p:cTn id="98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autoRev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13 -0.00047 L -0.1444 -0.00047 " pathEditMode="relative" rAng="0" ptsTypes="AA">
                                      <p:cBhvr>
                                        <p:cTn id="100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7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autoRev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4.16667E-7 3.7037E-6 L -0.2362 -0.00047 " pathEditMode="relative" rAng="0" ptsTypes="AA">
                                      <p:cBhvr>
                                        <p:cTn id="102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0" y="-2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autoRev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0013 -0.00024 L -0.34909 -0.00024 " pathEditMode="relative" rAng="0" ptsTypes="AA">
                                      <p:cBhvr>
                                        <p:cTn id="104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61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autoRev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26 -0.00047 L -0.46822 -0.00047 " pathEditMode="relative" ptsTypes="AA">
                                      <p:cBhvr>
                                        <p:cTn id="106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53" presetClass="exit" presetSubtype="32" fill="hold" grpId="2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xit" presetSubtype="32" fill="hold" grpId="2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grpId="2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2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grpId="2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xit" presetSubtype="32" fill="hold" grpId="2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xit" presetSubtype="32" fill="hold" grpId="2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3" presetClass="exit" presetSubtype="32" fill="hold" grpId="2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3" presetClass="exit" presetSubtype="32" fill="hold" grpId="2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8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53" presetClass="exit" presetSubtype="32" fill="hold" grpId="2" nodeType="withEffect">
                                  <p:stCondLst>
                                    <p:cond delay="6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7273" showWhenStopped="0">
                <p:cTn id="1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7" grpId="0" animBg="1"/>
      <p:bldP spid="17" grpId="1" animBg="1"/>
      <p:bldP spid="20" grpId="0" animBg="1"/>
      <p:bldP spid="20" grpId="1" animBg="1"/>
      <p:bldP spid="21" grpId="0" animBg="1"/>
      <p:bldP spid="21" grpId="1" animBg="1"/>
      <p:bldP spid="27" grpId="0"/>
      <p:bldP spid="27" grpId="1"/>
      <p:bldP spid="27" grpId="2"/>
      <p:bldP spid="30" grpId="0"/>
      <p:bldP spid="30" grpId="1"/>
      <p:bldP spid="30" grpId="2"/>
      <p:bldP spid="31" grpId="0"/>
      <p:bldP spid="31" grpId="1"/>
      <p:bldP spid="31" grpId="2"/>
      <p:bldP spid="32" grpId="0"/>
      <p:bldP spid="32" grpId="1"/>
      <p:bldP spid="32" grpId="2"/>
      <p:bldP spid="33" grpId="0"/>
      <p:bldP spid="33" grpId="1"/>
      <p:bldP spid="33" grpId="2"/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8" grpId="2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632257" y="1802751"/>
            <a:ext cx="754236" cy="710571"/>
            <a:chOff x="4278403" y="1563638"/>
            <a:chExt cx="1055059" cy="1325305"/>
          </a:xfrm>
        </p:grpSpPr>
        <p:sp>
          <p:nvSpPr>
            <p:cNvPr id="6" name="椭圆 5"/>
            <p:cNvSpPr/>
            <p:nvPr/>
          </p:nvSpPr>
          <p:spPr>
            <a:xfrm>
              <a:off x="4278403" y="1718269"/>
              <a:ext cx="1055059" cy="10550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3069" y="2175733"/>
              <a:ext cx="115628" cy="115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788024" y="1563638"/>
              <a:ext cx="45719" cy="1325305"/>
              <a:chOff x="8244408" y="2399358"/>
              <a:chExt cx="45719" cy="1325305"/>
            </a:xfrm>
          </p:grpSpPr>
          <p:sp>
            <p:nvSpPr>
              <p:cNvPr id="18" name="等腰三角形 17"/>
              <p:cNvSpPr/>
              <p:nvPr/>
            </p:nvSpPr>
            <p:spPr>
              <a:xfrm rot="10800000" flipH="1">
                <a:off x="8244408" y="3055422"/>
                <a:ext cx="45718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flipH="1">
                <a:off x="8244408" y="2399358"/>
                <a:ext cx="45719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327385" y="2209350"/>
              <a:ext cx="983562" cy="47057"/>
              <a:chOff x="7718586" y="2031690"/>
              <a:chExt cx="983562" cy="47057"/>
            </a:xfrm>
          </p:grpSpPr>
          <p:sp>
            <p:nvSpPr>
              <p:cNvPr id="16" name="等腰三角形 15"/>
              <p:cNvSpPr/>
              <p:nvPr/>
            </p:nvSpPr>
            <p:spPr>
              <a:xfrm rot="5400000" flipH="1">
                <a:off x="8433398" y="1808659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等腰三角形 16"/>
              <p:cNvSpPr/>
              <p:nvPr/>
            </p:nvSpPr>
            <p:spPr>
              <a:xfrm rot="16200000">
                <a:off x="7941617" y="1809997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716016" y="1972280"/>
              <a:ext cx="194050" cy="571845"/>
              <a:chOff x="4556500" y="1700150"/>
              <a:chExt cx="272261" cy="802323"/>
            </a:xfrm>
          </p:grpSpPr>
          <p:sp>
            <p:nvSpPr>
              <p:cNvPr id="14" name="等腰三角形 13"/>
              <p:cNvSpPr/>
              <p:nvPr/>
            </p:nvSpPr>
            <p:spPr>
              <a:xfrm rot="12715935" flipH="1">
                <a:off x="4556500" y="2062728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955480">
                <a:off x="4783042" y="170015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502556" y="2120588"/>
              <a:ext cx="548115" cy="198227"/>
              <a:chOff x="4673723" y="2190313"/>
              <a:chExt cx="819251" cy="296284"/>
            </a:xfrm>
          </p:grpSpPr>
          <p:sp>
            <p:nvSpPr>
              <p:cNvPr id="12" name="等腰三角形 11"/>
              <p:cNvSpPr/>
              <p:nvPr/>
            </p:nvSpPr>
            <p:spPr>
              <a:xfrm rot="7386253" flipH="1">
                <a:off x="5250242" y="2243865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18163868" flipH="1">
                <a:off x="4870736" y="199330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椭圆 19"/>
          <p:cNvSpPr/>
          <p:nvPr/>
        </p:nvSpPr>
        <p:spPr>
          <a:xfrm>
            <a:off x="5529485" y="3432538"/>
            <a:ext cx="1406745" cy="10550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225266" y="3303805"/>
            <a:ext cx="60959" cy="1325305"/>
            <a:chOff x="8244408" y="2399358"/>
            <a:chExt cx="45719" cy="1325305"/>
          </a:xfrm>
        </p:grpSpPr>
        <p:sp>
          <p:nvSpPr>
            <p:cNvPr id="22" name="等腰三角形 21"/>
            <p:cNvSpPr/>
            <p:nvPr/>
          </p:nvSpPr>
          <p:spPr>
            <a:xfrm rot="10800000" flipH="1">
              <a:off x="8244408" y="3055422"/>
              <a:ext cx="45718" cy="66924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flipH="1">
              <a:off x="8244408" y="2399358"/>
              <a:ext cx="45719" cy="66924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630515" y="3911726"/>
            <a:ext cx="1311416" cy="47057"/>
            <a:chOff x="7718586" y="2031690"/>
            <a:chExt cx="983562" cy="47057"/>
          </a:xfrm>
        </p:grpSpPr>
        <p:sp>
          <p:nvSpPr>
            <p:cNvPr id="25" name="等腰三角形 24"/>
            <p:cNvSpPr/>
            <p:nvPr/>
          </p:nvSpPr>
          <p:spPr>
            <a:xfrm rot="5400000" flipH="1">
              <a:off x="8433398" y="1808659"/>
              <a:ext cx="45719" cy="4917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6200000">
              <a:off x="7941617" y="1809997"/>
              <a:ext cx="45719" cy="4917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36159" y="3671456"/>
            <a:ext cx="258733" cy="571845"/>
            <a:chOff x="4556500" y="1700150"/>
            <a:chExt cx="272261" cy="802323"/>
          </a:xfrm>
        </p:grpSpPr>
        <p:sp>
          <p:nvSpPr>
            <p:cNvPr id="28" name="等腰三角形 27"/>
            <p:cNvSpPr/>
            <p:nvPr/>
          </p:nvSpPr>
          <p:spPr>
            <a:xfrm rot="12715935" flipH="1">
              <a:off x="4556500" y="2062728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955480">
              <a:off x="4783042" y="1700150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869635" y="3835470"/>
            <a:ext cx="730820" cy="198227"/>
            <a:chOff x="4673723" y="2190313"/>
            <a:chExt cx="819251" cy="296284"/>
          </a:xfrm>
        </p:grpSpPr>
        <p:sp>
          <p:nvSpPr>
            <p:cNvPr id="31" name="等腰三角形 30"/>
            <p:cNvSpPr/>
            <p:nvPr/>
          </p:nvSpPr>
          <p:spPr>
            <a:xfrm rot="7386253" flipH="1">
              <a:off x="5250242" y="2243865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18163868" flipH="1">
              <a:off x="4870736" y="1993300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6202012" y="3887544"/>
            <a:ext cx="91987" cy="689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2">
                <a:lumMod val="60000"/>
                <a:lumOff val="40000"/>
                <a:alpha val="47000"/>
              </a:schemeClr>
            </a:glow>
            <a:softEdge rad="38100"/>
          </a:effectLst>
          <a:scene3d>
            <a:camera prst="orthographicFront"/>
            <a:lightRig rig="threePt" dir="t"/>
          </a:scene3d>
          <a:sp3d prstMaterial="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843054" y="2559278"/>
            <a:ext cx="2730027" cy="21180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4020473" y="2799419"/>
            <a:ext cx="60960" cy="1836204"/>
            <a:chOff x="3491879" y="1059582"/>
            <a:chExt cx="45720" cy="1836204"/>
          </a:xfrm>
        </p:grpSpPr>
        <p:sp>
          <p:nvSpPr>
            <p:cNvPr id="36" name="等腰三角形 35"/>
            <p:cNvSpPr/>
            <p:nvPr/>
          </p:nvSpPr>
          <p:spPr>
            <a:xfrm>
              <a:off x="3491880" y="1059582"/>
              <a:ext cx="45719" cy="97210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10800000">
              <a:off x="3491879" y="2031690"/>
              <a:ext cx="45719" cy="86409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988236" y="3712709"/>
            <a:ext cx="2186395" cy="50039"/>
            <a:chOff x="3416699" y="2183638"/>
            <a:chExt cx="1639796" cy="50039"/>
          </a:xfrm>
        </p:grpSpPr>
        <p:sp>
          <p:nvSpPr>
            <p:cNvPr id="39" name="等腰三角形 38"/>
            <p:cNvSpPr/>
            <p:nvPr/>
          </p:nvSpPr>
          <p:spPr>
            <a:xfrm rot="5400000" flipH="1">
              <a:off x="4622748" y="1799930"/>
              <a:ext cx="50039" cy="8174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6200000" flipH="1">
              <a:off x="3802567" y="1797771"/>
              <a:ext cx="45719" cy="81745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椭圆 40"/>
          <p:cNvSpPr/>
          <p:nvPr/>
        </p:nvSpPr>
        <p:spPr>
          <a:xfrm>
            <a:off x="3927260" y="3550457"/>
            <a:ext cx="308343" cy="2312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 prstMaterial="powder">
            <a:bevelT w="2476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3801239" y="3312873"/>
            <a:ext cx="530797" cy="823145"/>
            <a:chOff x="3327453" y="1573035"/>
            <a:chExt cx="398098" cy="823145"/>
          </a:xfrm>
        </p:grpSpPr>
        <p:sp>
          <p:nvSpPr>
            <p:cNvPr id="43" name="等腰三角形 42"/>
            <p:cNvSpPr/>
            <p:nvPr/>
          </p:nvSpPr>
          <p:spPr>
            <a:xfrm rot="2486217" flipH="1">
              <a:off x="3679832" y="1573035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等腰三角形 43"/>
            <p:cNvSpPr/>
            <p:nvPr/>
          </p:nvSpPr>
          <p:spPr>
            <a:xfrm rot="13327287" flipH="1">
              <a:off x="3327453" y="1956435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73707" y="1084013"/>
            <a:ext cx="1225280" cy="1120954"/>
            <a:chOff x="4278403" y="1563638"/>
            <a:chExt cx="1055059" cy="1325305"/>
          </a:xfrm>
        </p:grpSpPr>
        <p:sp>
          <p:nvSpPr>
            <p:cNvPr id="46" name="椭圆 45"/>
            <p:cNvSpPr/>
            <p:nvPr/>
          </p:nvSpPr>
          <p:spPr>
            <a:xfrm>
              <a:off x="4278403" y="1718269"/>
              <a:ext cx="1055059" cy="10550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53069" y="2175733"/>
              <a:ext cx="115628" cy="115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4788024" y="1563638"/>
              <a:ext cx="45719" cy="1325305"/>
              <a:chOff x="8244408" y="2399358"/>
              <a:chExt cx="45719" cy="1325305"/>
            </a:xfrm>
          </p:grpSpPr>
          <p:sp>
            <p:nvSpPr>
              <p:cNvPr id="58" name="等腰三角形 57"/>
              <p:cNvSpPr/>
              <p:nvPr/>
            </p:nvSpPr>
            <p:spPr>
              <a:xfrm rot="10800000" flipH="1">
                <a:off x="8244408" y="3055422"/>
                <a:ext cx="45718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flipH="1">
                <a:off x="8244408" y="2399358"/>
                <a:ext cx="45719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4327385" y="2209350"/>
              <a:ext cx="983562" cy="47057"/>
              <a:chOff x="7718586" y="2031690"/>
              <a:chExt cx="983562" cy="47057"/>
            </a:xfrm>
          </p:grpSpPr>
          <p:sp>
            <p:nvSpPr>
              <p:cNvPr id="56" name="等腰三角形 55"/>
              <p:cNvSpPr/>
              <p:nvPr/>
            </p:nvSpPr>
            <p:spPr>
              <a:xfrm rot="5400000" flipH="1">
                <a:off x="8433398" y="1808659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16200000">
                <a:off x="7941617" y="1809997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4716016" y="1972280"/>
              <a:ext cx="194050" cy="571845"/>
              <a:chOff x="4556500" y="1700150"/>
              <a:chExt cx="272261" cy="802323"/>
            </a:xfrm>
          </p:grpSpPr>
          <p:sp>
            <p:nvSpPr>
              <p:cNvPr id="54" name="等腰三角形 53"/>
              <p:cNvSpPr/>
              <p:nvPr/>
            </p:nvSpPr>
            <p:spPr>
              <a:xfrm rot="12715935" flipH="1">
                <a:off x="4556500" y="2062728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 rot="1955480">
                <a:off x="4783042" y="170015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4502556" y="2120588"/>
              <a:ext cx="548115" cy="198227"/>
              <a:chOff x="4673723" y="2190313"/>
              <a:chExt cx="819251" cy="296284"/>
            </a:xfrm>
          </p:grpSpPr>
          <p:sp>
            <p:nvSpPr>
              <p:cNvPr id="52" name="等腰三角形 51"/>
              <p:cNvSpPr/>
              <p:nvPr/>
            </p:nvSpPr>
            <p:spPr>
              <a:xfrm rot="7386253" flipH="1">
                <a:off x="5250242" y="2243865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18163868" flipH="1">
                <a:off x="4870736" y="199330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2012333" y="3007922"/>
            <a:ext cx="754236" cy="710571"/>
            <a:chOff x="4278403" y="1563638"/>
            <a:chExt cx="1055059" cy="1325305"/>
          </a:xfrm>
        </p:grpSpPr>
        <p:sp>
          <p:nvSpPr>
            <p:cNvPr id="61" name="椭圆 60"/>
            <p:cNvSpPr/>
            <p:nvPr/>
          </p:nvSpPr>
          <p:spPr>
            <a:xfrm>
              <a:off x="4278403" y="1718269"/>
              <a:ext cx="1055059" cy="10550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4753069" y="2175733"/>
              <a:ext cx="115628" cy="115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788024" y="1563638"/>
              <a:ext cx="45719" cy="1325305"/>
              <a:chOff x="8244408" y="2399358"/>
              <a:chExt cx="45719" cy="1325305"/>
            </a:xfrm>
          </p:grpSpPr>
          <p:sp>
            <p:nvSpPr>
              <p:cNvPr id="73" name="等腰三角形 72"/>
              <p:cNvSpPr/>
              <p:nvPr/>
            </p:nvSpPr>
            <p:spPr>
              <a:xfrm rot="10800000" flipH="1">
                <a:off x="8244408" y="3055422"/>
                <a:ext cx="45718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等腰三角形 73"/>
              <p:cNvSpPr/>
              <p:nvPr/>
            </p:nvSpPr>
            <p:spPr>
              <a:xfrm flipH="1">
                <a:off x="8244408" y="2399358"/>
                <a:ext cx="45719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327385" y="2209350"/>
              <a:ext cx="983562" cy="47057"/>
              <a:chOff x="7718586" y="2031690"/>
              <a:chExt cx="983562" cy="47057"/>
            </a:xfrm>
          </p:grpSpPr>
          <p:sp>
            <p:nvSpPr>
              <p:cNvPr id="71" name="等腰三角形 70"/>
              <p:cNvSpPr/>
              <p:nvPr/>
            </p:nvSpPr>
            <p:spPr>
              <a:xfrm rot="5400000" flipH="1">
                <a:off x="8433398" y="1808659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等腰三角形 71"/>
              <p:cNvSpPr/>
              <p:nvPr/>
            </p:nvSpPr>
            <p:spPr>
              <a:xfrm rot="16200000">
                <a:off x="7941617" y="1809997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4716016" y="1972280"/>
              <a:ext cx="194050" cy="571845"/>
              <a:chOff x="4556500" y="1700150"/>
              <a:chExt cx="272261" cy="802323"/>
            </a:xfrm>
          </p:grpSpPr>
          <p:sp>
            <p:nvSpPr>
              <p:cNvPr id="69" name="等腰三角形 68"/>
              <p:cNvSpPr/>
              <p:nvPr/>
            </p:nvSpPr>
            <p:spPr>
              <a:xfrm rot="12715935" flipH="1">
                <a:off x="4556500" y="2062728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1955480">
                <a:off x="4783042" y="170015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4502556" y="2120588"/>
              <a:ext cx="548115" cy="198227"/>
              <a:chOff x="4673723" y="2190313"/>
              <a:chExt cx="819251" cy="296284"/>
            </a:xfrm>
          </p:grpSpPr>
          <p:sp>
            <p:nvSpPr>
              <p:cNvPr id="67" name="等腰三角形 66"/>
              <p:cNvSpPr/>
              <p:nvPr/>
            </p:nvSpPr>
            <p:spPr>
              <a:xfrm rot="7386253" flipH="1">
                <a:off x="5250242" y="2243865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等腰三角形 67"/>
              <p:cNvSpPr/>
              <p:nvPr/>
            </p:nvSpPr>
            <p:spPr>
              <a:xfrm rot="18163868" flipH="1">
                <a:off x="4870736" y="199330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8734671" y="3285903"/>
            <a:ext cx="754236" cy="710571"/>
            <a:chOff x="4278403" y="1563638"/>
            <a:chExt cx="1055059" cy="1325305"/>
          </a:xfrm>
        </p:grpSpPr>
        <p:sp>
          <p:nvSpPr>
            <p:cNvPr id="76" name="椭圆 75"/>
            <p:cNvSpPr/>
            <p:nvPr/>
          </p:nvSpPr>
          <p:spPr>
            <a:xfrm>
              <a:off x="4278403" y="1718269"/>
              <a:ext cx="1055059" cy="10550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753069" y="2175733"/>
              <a:ext cx="115628" cy="115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4788024" y="1563638"/>
              <a:ext cx="45719" cy="1325305"/>
              <a:chOff x="8244408" y="2399358"/>
              <a:chExt cx="45719" cy="1325305"/>
            </a:xfrm>
          </p:grpSpPr>
          <p:sp>
            <p:nvSpPr>
              <p:cNvPr id="88" name="等腰三角形 87"/>
              <p:cNvSpPr/>
              <p:nvPr/>
            </p:nvSpPr>
            <p:spPr>
              <a:xfrm rot="10800000" flipH="1">
                <a:off x="8244408" y="3055422"/>
                <a:ext cx="45718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等腰三角形 88"/>
              <p:cNvSpPr/>
              <p:nvPr/>
            </p:nvSpPr>
            <p:spPr>
              <a:xfrm flipH="1">
                <a:off x="8244408" y="2399358"/>
                <a:ext cx="45719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4327385" y="2209350"/>
              <a:ext cx="983562" cy="47057"/>
              <a:chOff x="7718586" y="2031690"/>
              <a:chExt cx="983562" cy="47057"/>
            </a:xfrm>
          </p:grpSpPr>
          <p:sp>
            <p:nvSpPr>
              <p:cNvPr id="86" name="等腰三角形 85"/>
              <p:cNvSpPr/>
              <p:nvPr/>
            </p:nvSpPr>
            <p:spPr>
              <a:xfrm rot="5400000" flipH="1">
                <a:off x="8433398" y="1808659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16200000">
                <a:off x="7941617" y="1809997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4716016" y="1972280"/>
              <a:ext cx="194050" cy="571845"/>
              <a:chOff x="4556500" y="1700150"/>
              <a:chExt cx="272261" cy="802323"/>
            </a:xfrm>
          </p:grpSpPr>
          <p:sp>
            <p:nvSpPr>
              <p:cNvPr id="84" name="等腰三角形 83"/>
              <p:cNvSpPr/>
              <p:nvPr/>
            </p:nvSpPr>
            <p:spPr>
              <a:xfrm rot="12715935" flipH="1">
                <a:off x="4556500" y="2062728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等腰三角形 84"/>
              <p:cNvSpPr/>
              <p:nvPr/>
            </p:nvSpPr>
            <p:spPr>
              <a:xfrm rot="1955480">
                <a:off x="4783042" y="170015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4502556" y="2120588"/>
              <a:ext cx="548115" cy="198227"/>
              <a:chOff x="4673723" y="2190313"/>
              <a:chExt cx="819251" cy="296284"/>
            </a:xfrm>
          </p:grpSpPr>
          <p:sp>
            <p:nvSpPr>
              <p:cNvPr id="82" name="等腰三角形 81"/>
              <p:cNvSpPr/>
              <p:nvPr/>
            </p:nvSpPr>
            <p:spPr>
              <a:xfrm rot="7386253" flipH="1">
                <a:off x="5250242" y="2243865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18163868" flipH="1">
                <a:off x="4870736" y="199330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0" name="椭圆 89"/>
          <p:cNvSpPr/>
          <p:nvPr/>
        </p:nvSpPr>
        <p:spPr>
          <a:xfrm>
            <a:off x="8990018" y="2318607"/>
            <a:ext cx="1406745" cy="10550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9662913" y="2204967"/>
            <a:ext cx="60959" cy="1325305"/>
            <a:chOff x="8244408" y="2399358"/>
            <a:chExt cx="45719" cy="1325305"/>
          </a:xfrm>
        </p:grpSpPr>
        <p:sp>
          <p:nvSpPr>
            <p:cNvPr id="92" name="等腰三角形 91"/>
            <p:cNvSpPr/>
            <p:nvPr/>
          </p:nvSpPr>
          <p:spPr>
            <a:xfrm rot="10800000" flipH="1">
              <a:off x="8244408" y="3055422"/>
              <a:ext cx="45718" cy="66924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等腰三角形 92"/>
            <p:cNvSpPr/>
            <p:nvPr/>
          </p:nvSpPr>
          <p:spPr>
            <a:xfrm flipH="1">
              <a:off x="8244408" y="2399358"/>
              <a:ext cx="45719" cy="66924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9068161" y="2812888"/>
            <a:ext cx="1311416" cy="47057"/>
            <a:chOff x="7718586" y="2031690"/>
            <a:chExt cx="983562" cy="47057"/>
          </a:xfrm>
        </p:grpSpPr>
        <p:sp>
          <p:nvSpPr>
            <p:cNvPr id="95" name="等腰三角形 94"/>
            <p:cNvSpPr/>
            <p:nvPr/>
          </p:nvSpPr>
          <p:spPr>
            <a:xfrm rot="5400000" flipH="1">
              <a:off x="8433398" y="1808659"/>
              <a:ext cx="45719" cy="4917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等腰三角形 95"/>
            <p:cNvSpPr/>
            <p:nvPr/>
          </p:nvSpPr>
          <p:spPr>
            <a:xfrm rot="16200000">
              <a:off x="7941617" y="1809997"/>
              <a:ext cx="45719" cy="49178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9573806" y="2572618"/>
            <a:ext cx="258733" cy="571845"/>
            <a:chOff x="4556500" y="1700150"/>
            <a:chExt cx="272261" cy="802323"/>
          </a:xfrm>
        </p:grpSpPr>
        <p:sp>
          <p:nvSpPr>
            <p:cNvPr id="98" name="等腰三角形 97"/>
            <p:cNvSpPr/>
            <p:nvPr/>
          </p:nvSpPr>
          <p:spPr>
            <a:xfrm rot="12715935" flipH="1">
              <a:off x="4556500" y="2062728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等腰三角形 98"/>
            <p:cNvSpPr/>
            <p:nvPr/>
          </p:nvSpPr>
          <p:spPr>
            <a:xfrm rot="1955480">
              <a:off x="4783042" y="1700150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9307282" y="2736633"/>
            <a:ext cx="730820" cy="198227"/>
            <a:chOff x="4673723" y="2190313"/>
            <a:chExt cx="819251" cy="296284"/>
          </a:xfrm>
        </p:grpSpPr>
        <p:sp>
          <p:nvSpPr>
            <p:cNvPr id="101" name="等腰三角形 100"/>
            <p:cNvSpPr/>
            <p:nvPr/>
          </p:nvSpPr>
          <p:spPr>
            <a:xfrm rot="7386253" flipH="1">
              <a:off x="5250242" y="2243865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等腰三角形 101"/>
            <p:cNvSpPr/>
            <p:nvPr/>
          </p:nvSpPr>
          <p:spPr>
            <a:xfrm rot="18163868" flipH="1">
              <a:off x="4870736" y="1993300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椭圆 102"/>
          <p:cNvSpPr/>
          <p:nvPr/>
        </p:nvSpPr>
        <p:spPr>
          <a:xfrm>
            <a:off x="9639659" y="2788706"/>
            <a:ext cx="91987" cy="689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2">
                <a:lumMod val="60000"/>
                <a:lumOff val="40000"/>
                <a:alpha val="47000"/>
              </a:schemeClr>
            </a:glow>
            <a:softEdge rad="38100"/>
          </a:effectLst>
          <a:scene3d>
            <a:camera prst="orthographicFront"/>
            <a:lightRig rig="threePt" dir="t"/>
          </a:scene3d>
          <a:sp3d prstMaterial="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4" name="组合 103"/>
          <p:cNvGrpSpPr/>
          <p:nvPr/>
        </p:nvGrpSpPr>
        <p:grpSpPr>
          <a:xfrm>
            <a:off x="8061241" y="3676559"/>
            <a:ext cx="754236" cy="710571"/>
            <a:chOff x="4278403" y="1563638"/>
            <a:chExt cx="1055059" cy="1325305"/>
          </a:xfrm>
        </p:grpSpPr>
        <p:sp>
          <p:nvSpPr>
            <p:cNvPr id="105" name="椭圆 104"/>
            <p:cNvSpPr/>
            <p:nvPr/>
          </p:nvSpPr>
          <p:spPr>
            <a:xfrm>
              <a:off x="4278403" y="1718269"/>
              <a:ext cx="1055059" cy="10550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4753069" y="2175733"/>
              <a:ext cx="115628" cy="115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4788024" y="1563638"/>
              <a:ext cx="45719" cy="1325305"/>
              <a:chOff x="8244408" y="2399358"/>
              <a:chExt cx="45719" cy="1325305"/>
            </a:xfrm>
          </p:grpSpPr>
          <p:sp>
            <p:nvSpPr>
              <p:cNvPr id="117" name="等腰三角形 116"/>
              <p:cNvSpPr/>
              <p:nvPr/>
            </p:nvSpPr>
            <p:spPr>
              <a:xfrm rot="10800000" flipH="1">
                <a:off x="8244408" y="3055422"/>
                <a:ext cx="45718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等腰三角形 117"/>
              <p:cNvSpPr/>
              <p:nvPr/>
            </p:nvSpPr>
            <p:spPr>
              <a:xfrm flipH="1">
                <a:off x="8244408" y="2399358"/>
                <a:ext cx="45719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4327385" y="2209350"/>
              <a:ext cx="983562" cy="47057"/>
              <a:chOff x="7718586" y="2031690"/>
              <a:chExt cx="983562" cy="47057"/>
            </a:xfrm>
          </p:grpSpPr>
          <p:sp>
            <p:nvSpPr>
              <p:cNvPr id="115" name="等腰三角形 114"/>
              <p:cNvSpPr/>
              <p:nvPr/>
            </p:nvSpPr>
            <p:spPr>
              <a:xfrm rot="5400000" flipH="1">
                <a:off x="8433398" y="1808659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等腰三角形 115"/>
              <p:cNvSpPr/>
              <p:nvPr/>
            </p:nvSpPr>
            <p:spPr>
              <a:xfrm rot="16200000">
                <a:off x="7941617" y="1809997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4716016" y="1972280"/>
              <a:ext cx="194050" cy="571845"/>
              <a:chOff x="4556500" y="1700150"/>
              <a:chExt cx="272261" cy="802323"/>
            </a:xfrm>
          </p:grpSpPr>
          <p:sp>
            <p:nvSpPr>
              <p:cNvPr id="113" name="等腰三角形 112"/>
              <p:cNvSpPr/>
              <p:nvPr/>
            </p:nvSpPr>
            <p:spPr>
              <a:xfrm rot="12715935" flipH="1">
                <a:off x="4556500" y="2062728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等腰三角形 113"/>
              <p:cNvSpPr/>
              <p:nvPr/>
            </p:nvSpPr>
            <p:spPr>
              <a:xfrm rot="1955480">
                <a:off x="4783042" y="170015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4502556" y="2120588"/>
              <a:ext cx="548115" cy="198227"/>
              <a:chOff x="4673723" y="2190313"/>
              <a:chExt cx="819251" cy="296284"/>
            </a:xfrm>
          </p:grpSpPr>
          <p:sp>
            <p:nvSpPr>
              <p:cNvPr id="111" name="等腰三角形 110"/>
              <p:cNvSpPr/>
              <p:nvPr/>
            </p:nvSpPr>
            <p:spPr>
              <a:xfrm rot="7386253" flipH="1">
                <a:off x="5250242" y="2243865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等腰三角形 111"/>
              <p:cNvSpPr/>
              <p:nvPr/>
            </p:nvSpPr>
            <p:spPr>
              <a:xfrm rot="18163868" flipH="1">
                <a:off x="4870736" y="199330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19" name="组合 118"/>
          <p:cNvGrpSpPr/>
          <p:nvPr/>
        </p:nvGrpSpPr>
        <p:grpSpPr>
          <a:xfrm>
            <a:off x="7290498" y="3060957"/>
            <a:ext cx="754236" cy="710571"/>
            <a:chOff x="4278403" y="1563638"/>
            <a:chExt cx="1055059" cy="1325305"/>
          </a:xfrm>
        </p:grpSpPr>
        <p:sp>
          <p:nvSpPr>
            <p:cNvPr id="120" name="椭圆 119"/>
            <p:cNvSpPr/>
            <p:nvPr/>
          </p:nvSpPr>
          <p:spPr>
            <a:xfrm>
              <a:off x="4278403" y="1718269"/>
              <a:ext cx="1055059" cy="10550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4753069" y="2175733"/>
              <a:ext cx="115628" cy="1156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4788024" y="1563638"/>
              <a:ext cx="45719" cy="1325305"/>
              <a:chOff x="8244408" y="2399358"/>
              <a:chExt cx="45719" cy="1325305"/>
            </a:xfrm>
          </p:grpSpPr>
          <p:sp>
            <p:nvSpPr>
              <p:cNvPr id="132" name="等腰三角形 131"/>
              <p:cNvSpPr/>
              <p:nvPr/>
            </p:nvSpPr>
            <p:spPr>
              <a:xfrm rot="10800000" flipH="1">
                <a:off x="8244408" y="3055422"/>
                <a:ext cx="45718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等腰三角形 132"/>
              <p:cNvSpPr/>
              <p:nvPr/>
            </p:nvSpPr>
            <p:spPr>
              <a:xfrm flipH="1">
                <a:off x="8244408" y="2399358"/>
                <a:ext cx="45719" cy="66924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4327385" y="2209350"/>
              <a:ext cx="983562" cy="47057"/>
              <a:chOff x="7718586" y="2031690"/>
              <a:chExt cx="983562" cy="47057"/>
            </a:xfrm>
          </p:grpSpPr>
          <p:sp>
            <p:nvSpPr>
              <p:cNvPr id="130" name="等腰三角形 129"/>
              <p:cNvSpPr/>
              <p:nvPr/>
            </p:nvSpPr>
            <p:spPr>
              <a:xfrm rot="5400000" flipH="1">
                <a:off x="8433398" y="1808659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1" name="等腰三角形 130"/>
              <p:cNvSpPr/>
              <p:nvPr/>
            </p:nvSpPr>
            <p:spPr>
              <a:xfrm rot="16200000">
                <a:off x="7941617" y="1809997"/>
                <a:ext cx="45719" cy="49178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4" name="组合 123"/>
            <p:cNvGrpSpPr/>
            <p:nvPr/>
          </p:nvGrpSpPr>
          <p:grpSpPr>
            <a:xfrm>
              <a:off x="4716016" y="1972280"/>
              <a:ext cx="194050" cy="571845"/>
              <a:chOff x="4556500" y="1700150"/>
              <a:chExt cx="272261" cy="802323"/>
            </a:xfrm>
          </p:grpSpPr>
          <p:sp>
            <p:nvSpPr>
              <p:cNvPr id="128" name="等腰三角形 127"/>
              <p:cNvSpPr/>
              <p:nvPr/>
            </p:nvSpPr>
            <p:spPr>
              <a:xfrm rot="12715935" flipH="1">
                <a:off x="4556500" y="2062728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等腰三角形 128"/>
              <p:cNvSpPr/>
              <p:nvPr/>
            </p:nvSpPr>
            <p:spPr>
              <a:xfrm rot="1955480">
                <a:off x="4783042" y="170015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4502556" y="2120588"/>
              <a:ext cx="548115" cy="198227"/>
              <a:chOff x="4673723" y="2190313"/>
              <a:chExt cx="819251" cy="296284"/>
            </a:xfrm>
          </p:grpSpPr>
          <p:sp>
            <p:nvSpPr>
              <p:cNvPr id="126" name="等腰三角形 125"/>
              <p:cNvSpPr/>
              <p:nvPr/>
            </p:nvSpPr>
            <p:spPr>
              <a:xfrm rot="7386253" flipH="1">
                <a:off x="5250242" y="2243865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等腰三角形 126"/>
              <p:cNvSpPr/>
              <p:nvPr/>
            </p:nvSpPr>
            <p:spPr>
              <a:xfrm rot="18163868" flipH="1">
                <a:off x="4870736" y="1993300"/>
                <a:ext cx="45719" cy="4397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5892509" y="488487"/>
            <a:ext cx="224417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茌良宵</a:t>
            </a:r>
            <a:endParaRPr lang="zh-CN" alt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3746756" y="546661"/>
            <a:ext cx="16487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李闽</a:t>
            </a:r>
            <a:endParaRPr lang="zh-CN" alt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1288463" y="1610721"/>
            <a:ext cx="179952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宗杨</a:t>
            </a:r>
            <a:endParaRPr lang="zh-CN" alt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288053" y="3828167"/>
            <a:ext cx="190656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张林</a:t>
            </a:r>
            <a:endParaRPr lang="zh-CN" alt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9037075" y="1136216"/>
            <a:ext cx="235987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贾鹏飞</a:t>
            </a:r>
            <a:endParaRPr lang="zh-CN" alt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3793544" y="4986690"/>
            <a:ext cx="209896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张惠丽</a:t>
            </a:r>
            <a:endParaRPr lang="zh-CN" altLang="en-US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6476061" y="5019889"/>
            <a:ext cx="235750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张丽</a:t>
            </a:r>
            <a:endParaRPr lang="zh-CN" alt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8945468" y="3717752"/>
            <a:ext cx="265648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魏青迪</a:t>
            </a:r>
            <a:endParaRPr lang="zh-CN" altLang="en-US" sz="4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2894811" y="603212"/>
            <a:ext cx="1406745" cy="10550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2" name="组合 141"/>
          <p:cNvGrpSpPr/>
          <p:nvPr/>
        </p:nvGrpSpPr>
        <p:grpSpPr>
          <a:xfrm>
            <a:off x="3212075" y="1021238"/>
            <a:ext cx="730820" cy="198227"/>
            <a:chOff x="4673723" y="2190313"/>
            <a:chExt cx="819251" cy="296284"/>
          </a:xfrm>
        </p:grpSpPr>
        <p:sp>
          <p:nvSpPr>
            <p:cNvPr id="143" name="等腰三角形 142"/>
            <p:cNvSpPr/>
            <p:nvPr/>
          </p:nvSpPr>
          <p:spPr>
            <a:xfrm rot="7386253" flipH="1">
              <a:off x="5250242" y="2243865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等腰三角形 143"/>
            <p:cNvSpPr/>
            <p:nvPr/>
          </p:nvSpPr>
          <p:spPr>
            <a:xfrm rot="18163868" flipH="1">
              <a:off x="4870736" y="1993300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5" name="椭圆 144"/>
          <p:cNvSpPr/>
          <p:nvPr/>
        </p:nvSpPr>
        <p:spPr>
          <a:xfrm>
            <a:off x="3544452" y="1073311"/>
            <a:ext cx="91987" cy="689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2">
                <a:lumMod val="60000"/>
                <a:lumOff val="40000"/>
                <a:alpha val="47000"/>
              </a:schemeClr>
            </a:glow>
            <a:softEdge rad="38100"/>
          </a:effectLst>
          <a:scene3d>
            <a:camera prst="orthographicFront"/>
            <a:lightRig rig="threePt" dir="t"/>
          </a:scene3d>
          <a:sp3d prstMaterial="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2063196" y="5617738"/>
            <a:ext cx="1406745" cy="10550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2380460" y="6035764"/>
            <a:ext cx="730820" cy="198227"/>
            <a:chOff x="4673723" y="2190313"/>
            <a:chExt cx="819251" cy="296284"/>
          </a:xfrm>
        </p:grpSpPr>
        <p:sp>
          <p:nvSpPr>
            <p:cNvPr id="148" name="等腰三角形 147"/>
            <p:cNvSpPr/>
            <p:nvPr/>
          </p:nvSpPr>
          <p:spPr>
            <a:xfrm rot="7386253" flipH="1">
              <a:off x="5250242" y="2243865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等腰三角形 148"/>
            <p:cNvSpPr/>
            <p:nvPr/>
          </p:nvSpPr>
          <p:spPr>
            <a:xfrm rot="18163868" flipH="1">
              <a:off x="4870736" y="1993300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0" name="椭圆 149"/>
          <p:cNvSpPr/>
          <p:nvPr/>
        </p:nvSpPr>
        <p:spPr>
          <a:xfrm>
            <a:off x="2712837" y="6087837"/>
            <a:ext cx="91987" cy="689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2">
                <a:lumMod val="60000"/>
                <a:lumOff val="40000"/>
                <a:alpha val="47000"/>
              </a:schemeClr>
            </a:glow>
            <a:softEdge rad="38100"/>
          </a:effectLst>
          <a:scene3d>
            <a:camera prst="orthographicFront"/>
            <a:lightRig rig="threePt" dir="t"/>
          </a:scene3d>
          <a:sp3d prstMaterial="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10051723" y="5404610"/>
            <a:ext cx="1406745" cy="10550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2" name="组合 151"/>
          <p:cNvGrpSpPr/>
          <p:nvPr/>
        </p:nvGrpSpPr>
        <p:grpSpPr>
          <a:xfrm>
            <a:off x="10368987" y="5822636"/>
            <a:ext cx="730820" cy="198227"/>
            <a:chOff x="4673723" y="2190313"/>
            <a:chExt cx="819251" cy="296284"/>
          </a:xfrm>
        </p:grpSpPr>
        <p:sp>
          <p:nvSpPr>
            <p:cNvPr id="153" name="等腰三角形 152"/>
            <p:cNvSpPr/>
            <p:nvPr/>
          </p:nvSpPr>
          <p:spPr>
            <a:xfrm rot="7386253" flipH="1">
              <a:off x="5250242" y="2243865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等腰三角形 153"/>
            <p:cNvSpPr/>
            <p:nvPr/>
          </p:nvSpPr>
          <p:spPr>
            <a:xfrm rot="18163868" flipH="1">
              <a:off x="4870736" y="1993300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5" name="椭圆 154"/>
          <p:cNvSpPr/>
          <p:nvPr/>
        </p:nvSpPr>
        <p:spPr>
          <a:xfrm>
            <a:off x="10701364" y="5874709"/>
            <a:ext cx="91987" cy="689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2">
                <a:lumMod val="60000"/>
                <a:lumOff val="40000"/>
                <a:alpha val="47000"/>
              </a:schemeClr>
            </a:glow>
            <a:softEdge rad="38100"/>
          </a:effectLst>
          <a:scene3d>
            <a:camera prst="orthographicFront"/>
            <a:lightRig rig="threePt" dir="t"/>
          </a:scene3d>
          <a:sp3d prstMaterial="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659727" y="465390"/>
            <a:ext cx="1406745" cy="105505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7" name="组合 156"/>
          <p:cNvGrpSpPr/>
          <p:nvPr/>
        </p:nvGrpSpPr>
        <p:grpSpPr>
          <a:xfrm>
            <a:off x="976991" y="883416"/>
            <a:ext cx="730820" cy="198227"/>
            <a:chOff x="4673723" y="2190313"/>
            <a:chExt cx="819251" cy="296284"/>
          </a:xfrm>
        </p:grpSpPr>
        <p:sp>
          <p:nvSpPr>
            <p:cNvPr id="158" name="等腰三角形 157"/>
            <p:cNvSpPr/>
            <p:nvPr/>
          </p:nvSpPr>
          <p:spPr>
            <a:xfrm rot="7386253" flipH="1">
              <a:off x="5250242" y="2243865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等腰三角形 158"/>
            <p:cNvSpPr/>
            <p:nvPr/>
          </p:nvSpPr>
          <p:spPr>
            <a:xfrm rot="18163868" flipH="1">
              <a:off x="4870736" y="1993300"/>
              <a:ext cx="45719" cy="4397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0" name="椭圆 159"/>
          <p:cNvSpPr/>
          <p:nvPr/>
        </p:nvSpPr>
        <p:spPr>
          <a:xfrm>
            <a:off x="1309368" y="935489"/>
            <a:ext cx="91987" cy="6899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63500">
              <a:schemeClr val="tx2">
                <a:lumMod val="60000"/>
                <a:lumOff val="40000"/>
                <a:alpha val="47000"/>
              </a:schemeClr>
            </a:glow>
            <a:softEdge rad="38100"/>
          </a:effectLst>
          <a:scene3d>
            <a:camera prst="orthographicFront"/>
            <a:lightRig rig="threePt" dir="t"/>
          </a:scene3d>
          <a:sp3d prstMaterial="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525019" y="3204420"/>
            <a:ext cx="49952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 smtClean="0">
                <a:ln>
                  <a:prstDash val="solid"/>
                </a:ln>
                <a:solidFill>
                  <a:srgbClr val="FFFF66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WE  CAN  DO  IT!</a:t>
            </a:r>
            <a:endParaRPr lang="zh-CN" altLang="en-US" sz="5400" b="1" cap="none" spc="0" dirty="0">
              <a:ln>
                <a:prstDash val="solid"/>
              </a:ln>
              <a:solidFill>
                <a:srgbClr val="FFFF66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59249" y="1943502"/>
            <a:ext cx="7045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CN" sz="6000" b="1" dirty="0">
                <a:solidFill>
                  <a:srgbClr val="D1D612"/>
                </a:solidFill>
              </a:rPr>
              <a:t>HOPE OF THE STAR</a:t>
            </a:r>
          </a:p>
        </p:txBody>
      </p:sp>
    </p:spTree>
    <p:extLst>
      <p:ext uri="{BB962C8B-B14F-4D97-AF65-F5344CB8AC3E}">
        <p14:creationId xmlns:p14="http://schemas.microsoft.com/office/powerpoint/2010/main" val="4358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">
                                      <p:cBhvr>
                                        <p:cTn id="13" dur="4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4500000">
                                      <p:cBhvr>
                                        <p:cTn id="44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4500000">
                                      <p:cBhvr>
                                        <p:cTn id="50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-10800000">
                                      <p:cBhvr>
                                        <p:cTn id="56" dur="2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-10800000">
                                      <p:cBhvr>
                                        <p:cTn id="58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6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">
                                      <p:cBhvr>
                                        <p:cTn id="100" dur="1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">
                                      <p:cBhvr>
                                        <p:cTn id="109" dur="1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">
                                      <p:cBhvr>
                                        <p:cTn id="118" dur="1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3" presetClass="exit" presetSubtype="288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3" presetClass="exit" presetSubtype="28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3" presetClass="exit" presetSubtype="28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7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3" presetClass="exit" presetSubtype="288" fill="hold" grpId="3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3" presetClass="exit" presetSubtype="28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7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2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">
                                      <p:cBhvr>
                                        <p:cTn id="169" dur="2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-2160000">
                                      <p:cBhvr>
                                        <p:cTn id="18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8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">
                                      <p:cBhvr>
                                        <p:cTn id="193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4500000">
                                      <p:cBhvr>
                                        <p:cTn id="22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5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4500000">
                                      <p:cBhvr>
                                        <p:cTn id="23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1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10800000">
                                      <p:cBhvr>
                                        <p:cTn id="23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7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10800000">
                                      <p:cBhvr>
                                        <p:cTn id="23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9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2160000">
                                      <p:cBhvr>
                                        <p:cTn id="273" dur="2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8" presetClass="emph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Rot by="2160000">
                                      <p:cBhvr>
                                        <p:cTn id="285" dur="2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10800000">
                                      <p:cBhvr>
                                        <p:cTn id="307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8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10800000">
                                      <p:cBhvr>
                                        <p:cTn id="33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0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0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10800000">
                                      <p:cBhvr>
                                        <p:cTn id="37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2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8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10800000">
                                      <p:cBhvr>
                                        <p:cTn id="40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4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4" grpId="3" animBg="1"/>
      <p:bldP spid="41" grpId="0" animBg="1"/>
      <p:bldP spid="41" grpId="1" animBg="1"/>
      <p:bldP spid="41" grpId="2" animBg="1"/>
      <p:bldP spid="41" grpId="3" animBg="1"/>
      <p:bldP spid="90" grpId="0" animBg="1"/>
      <p:bldP spid="90" grpId="1" animBg="1"/>
      <p:bldP spid="90" grpId="2" animBg="1"/>
      <p:bldP spid="103" grpId="0" animBg="1"/>
      <p:bldP spid="103" grpId="1" animBg="1"/>
      <p:bldP spid="103" grpId="2" animBg="1"/>
      <p:bldP spid="2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 animBg="1"/>
      <p:bldP spid="141" grpId="1" animBg="1"/>
      <p:bldP spid="141" grpId="2" animBg="1"/>
      <p:bldP spid="145" grpId="0" animBg="1"/>
      <p:bldP spid="145" grpId="1" animBg="1"/>
      <p:bldP spid="145" grpId="2" animBg="1"/>
      <p:bldP spid="146" grpId="0" animBg="1"/>
      <p:bldP spid="146" grpId="1" animBg="1"/>
      <p:bldP spid="146" grpId="2" animBg="1"/>
      <p:bldP spid="150" grpId="0" animBg="1"/>
      <p:bldP spid="150" grpId="1" animBg="1"/>
      <p:bldP spid="150" grpId="2" animBg="1"/>
      <p:bldP spid="151" grpId="0" animBg="1"/>
      <p:bldP spid="151" grpId="1" animBg="1"/>
      <p:bldP spid="151" grpId="2" animBg="1"/>
      <p:bldP spid="155" grpId="0" animBg="1"/>
      <p:bldP spid="155" grpId="1" animBg="1"/>
      <p:bldP spid="155" grpId="2" animBg="1"/>
      <p:bldP spid="156" grpId="0" animBg="1"/>
      <p:bldP spid="156" grpId="1" animBg="1"/>
      <p:bldP spid="156" grpId="2" animBg="1"/>
      <p:bldP spid="160" grpId="0" animBg="1"/>
      <p:bldP spid="160" grpId="1" animBg="1"/>
      <p:bldP spid="160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9" descr="云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" y="957262"/>
            <a:ext cx="30226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1" descr="云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1" y="2363788"/>
            <a:ext cx="3992033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Line 7"/>
          <p:cNvSpPr>
            <a:spLocks noChangeShapeType="1"/>
          </p:cNvSpPr>
          <p:nvPr/>
        </p:nvSpPr>
        <p:spPr bwMode="auto">
          <a:xfrm>
            <a:off x="8467" y="6383020"/>
            <a:ext cx="12192000" cy="0"/>
          </a:xfrm>
          <a:prstGeom prst="line">
            <a:avLst/>
          </a:prstGeom>
          <a:noFill/>
          <a:ln w="1524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zh-CN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10245" name="Line 33"/>
          <p:cNvSpPr>
            <a:spLocks noChangeShapeType="1"/>
          </p:cNvSpPr>
          <p:nvPr/>
        </p:nvSpPr>
        <p:spPr bwMode="auto">
          <a:xfrm>
            <a:off x="8467" y="1074420"/>
            <a:ext cx="12183533" cy="0"/>
          </a:xfrm>
          <a:prstGeom prst="line">
            <a:avLst/>
          </a:prstGeom>
          <a:noFill/>
          <a:ln w="15240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zh-CN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sp>
        <p:nvSpPr>
          <p:cNvPr id="10247" name="TextBox 8"/>
          <p:cNvSpPr>
            <a:spLocks noChangeArrowheads="1"/>
          </p:cNvSpPr>
          <p:nvPr/>
        </p:nvSpPr>
        <p:spPr bwMode="auto">
          <a:xfrm>
            <a:off x="708740" y="357356"/>
            <a:ext cx="39270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2400" b="1" dirty="0" smtClean="0">
                <a:solidFill>
                  <a:schemeClr val="bg1"/>
                </a:solidFill>
              </a:rPr>
              <a:t>HOPE OF THE STAR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43" y="1482436"/>
            <a:ext cx="6955848" cy="45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38840"/>
      </p:ext>
    </p:extLst>
  </p:cSld>
  <p:clrMapOvr>
    <a:masterClrMapping/>
  </p:clrMapOvr>
  <p:transition>
    <p:sndAc>
      <p:stSnd loop="1">
        <p:snd r:embed="rId2" name="亡灵序曲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1111 L 1.79965 0.01111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9983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2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2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7" grpId="0" bldLvl="0" autoUpdateAnimBg="0"/>
      <p:bldP spid="10247" grpId="1" bldLvl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24170"/>
            <a:ext cx="2755901" cy="1940012"/>
          </a:xfrm>
          <a:prstGeom prst="rect">
            <a:avLst/>
          </a:prstGeom>
        </p:spPr>
      </p:pic>
      <p:pic>
        <p:nvPicPr>
          <p:cNvPr id="2" name="图片 9" descr="云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67" y="995362"/>
            <a:ext cx="30226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4930352"/>
            <a:ext cx="2997201" cy="19400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1" y="4917988"/>
            <a:ext cx="2993592" cy="1940012"/>
          </a:xfrm>
          <a:prstGeom prst="rect">
            <a:avLst/>
          </a:prstGeom>
        </p:spPr>
      </p:pic>
      <p:pic>
        <p:nvPicPr>
          <p:cNvPr id="6" name="图片 5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692" y="4936533"/>
            <a:ext cx="3013507" cy="1933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20" y="-1"/>
            <a:ext cx="4103544" cy="491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6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1111 L 1.79965 0.01111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9983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云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5773" y="48260"/>
            <a:ext cx="30226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72025"/>
            <a:ext cx="2365374" cy="2085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75" y="4772024"/>
            <a:ext cx="2286000" cy="2085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5" y="4772025"/>
            <a:ext cx="2438401" cy="20859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75" y="4772024"/>
            <a:ext cx="2440247" cy="2085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23" y="4772023"/>
            <a:ext cx="2600960" cy="2085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852" y="0"/>
            <a:ext cx="38576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2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1111 L 1.79965 0.01111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9983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3"/>
          <p:cNvSpPr/>
          <p:nvPr/>
        </p:nvSpPr>
        <p:spPr>
          <a:xfrm>
            <a:off x="5037221" y="2310063"/>
            <a:ext cx="1812758" cy="2727158"/>
          </a:xfrm>
          <a:custGeom>
            <a:avLst/>
            <a:gdLst>
              <a:gd name="connsiteX0" fmla="*/ 0 w 1812758"/>
              <a:gd name="connsiteY0" fmla="*/ 393568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812758 w 1812758"/>
              <a:gd name="connsiteY3" fmla="*/ 393568 h 2727158"/>
              <a:gd name="connsiteX4" fmla="*/ 1812758 w 1812758"/>
              <a:gd name="connsiteY4" fmla="*/ 2333590 h 2727158"/>
              <a:gd name="connsiteX5" fmla="*/ 1419190 w 1812758"/>
              <a:gd name="connsiteY5" fmla="*/ 2727158 h 2727158"/>
              <a:gd name="connsiteX6" fmla="*/ 393568 w 1812758"/>
              <a:gd name="connsiteY6" fmla="*/ 2727158 h 2727158"/>
              <a:gd name="connsiteX7" fmla="*/ 0 w 1812758"/>
              <a:gd name="connsiteY7" fmla="*/ 2333590 h 2727158"/>
              <a:gd name="connsiteX8" fmla="*/ 0 w 1812758"/>
              <a:gd name="connsiteY8" fmla="*/ 393568 h 2727158"/>
              <a:gd name="connsiteX0" fmla="*/ 0 w 1812758"/>
              <a:gd name="connsiteY0" fmla="*/ 393568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812758 w 1812758"/>
              <a:gd name="connsiteY3" fmla="*/ 393568 h 2727158"/>
              <a:gd name="connsiteX4" fmla="*/ 1811254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0 w 1812758"/>
              <a:gd name="connsiteY9" fmla="*/ 393568 h 2727158"/>
              <a:gd name="connsiteX0" fmla="*/ 3258 w 1816016"/>
              <a:gd name="connsiteY0" fmla="*/ 393568 h 2727158"/>
              <a:gd name="connsiteX1" fmla="*/ 396826 w 1816016"/>
              <a:gd name="connsiteY1" fmla="*/ 0 h 2727158"/>
              <a:gd name="connsiteX2" fmla="*/ 1422448 w 1816016"/>
              <a:gd name="connsiteY2" fmla="*/ 0 h 2727158"/>
              <a:gd name="connsiteX3" fmla="*/ 1816016 w 1816016"/>
              <a:gd name="connsiteY3" fmla="*/ 393568 h 2727158"/>
              <a:gd name="connsiteX4" fmla="*/ 1814512 w 1816016"/>
              <a:gd name="connsiteY4" fmla="*/ 1366587 h 2727158"/>
              <a:gd name="connsiteX5" fmla="*/ 1816016 w 1816016"/>
              <a:gd name="connsiteY5" fmla="*/ 2333590 h 2727158"/>
              <a:gd name="connsiteX6" fmla="*/ 1422448 w 1816016"/>
              <a:gd name="connsiteY6" fmla="*/ 2727158 h 2727158"/>
              <a:gd name="connsiteX7" fmla="*/ 396826 w 1816016"/>
              <a:gd name="connsiteY7" fmla="*/ 2727158 h 2727158"/>
              <a:gd name="connsiteX8" fmla="*/ 3258 w 1816016"/>
              <a:gd name="connsiteY8" fmla="*/ 2333590 h 2727158"/>
              <a:gd name="connsiteX9" fmla="*/ 0 w 1816016"/>
              <a:gd name="connsiteY9" fmla="*/ 1366587 h 2727158"/>
              <a:gd name="connsiteX10" fmla="*/ 3258 w 1816016"/>
              <a:gd name="connsiteY10" fmla="*/ 393568 h 2727158"/>
              <a:gd name="connsiteX0" fmla="*/ 0 w 1812758"/>
              <a:gd name="connsiteY0" fmla="*/ 393568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812758 w 1812758"/>
              <a:gd name="connsiteY3" fmla="*/ 393568 h 2727158"/>
              <a:gd name="connsiteX4" fmla="*/ 1811254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0 w 1812758"/>
              <a:gd name="connsiteY10" fmla="*/ 393568 h 2727158"/>
              <a:gd name="connsiteX0" fmla="*/ 0 w 1812758"/>
              <a:gd name="connsiteY0" fmla="*/ 393568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812758 w 1812758"/>
              <a:gd name="connsiteY3" fmla="*/ 393568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0 w 1812758"/>
              <a:gd name="connsiteY10" fmla="*/ 393568 h 2727158"/>
              <a:gd name="connsiteX0" fmla="*/ 21431 w 1812758"/>
              <a:gd name="connsiteY0" fmla="*/ 391187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812758 w 1812758"/>
              <a:gd name="connsiteY3" fmla="*/ 393568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21431 w 1812758"/>
              <a:gd name="connsiteY10" fmla="*/ 391187 h 2727158"/>
              <a:gd name="connsiteX0" fmla="*/ 21431 w 1812758"/>
              <a:gd name="connsiteY0" fmla="*/ 391187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91327 w 1812758"/>
              <a:gd name="connsiteY3" fmla="*/ 388806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21431 w 1812758"/>
              <a:gd name="connsiteY10" fmla="*/ 391187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91327 w 1812758"/>
              <a:gd name="connsiteY3" fmla="*/ 388806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42862 w 1812758"/>
              <a:gd name="connsiteY10" fmla="*/ 388806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74658 w 1812758"/>
              <a:gd name="connsiteY3" fmla="*/ 388806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11029 w 1812758"/>
              <a:gd name="connsiteY9" fmla="*/ 1361825 h 2727158"/>
              <a:gd name="connsiteX10" fmla="*/ 42862 w 1812758"/>
              <a:gd name="connsiteY10" fmla="*/ 388806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74658 w 1812758"/>
              <a:gd name="connsiteY3" fmla="*/ 388806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25317 w 1812758"/>
              <a:gd name="connsiteY9" fmla="*/ 1361825 h 2727158"/>
              <a:gd name="connsiteX10" fmla="*/ 42862 w 1812758"/>
              <a:gd name="connsiteY10" fmla="*/ 388806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74658 w 1812758"/>
              <a:gd name="connsiteY3" fmla="*/ 388806 h 2727158"/>
              <a:gd name="connsiteX4" fmla="*/ 1801729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39604 w 1812758"/>
              <a:gd name="connsiteY9" fmla="*/ 1361825 h 2727158"/>
              <a:gd name="connsiteX10" fmla="*/ 42862 w 1812758"/>
              <a:gd name="connsiteY10" fmla="*/ 388806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74658 w 1812758"/>
              <a:gd name="connsiteY3" fmla="*/ 388806 h 2727158"/>
              <a:gd name="connsiteX4" fmla="*/ 1789823 w 1812758"/>
              <a:gd name="connsiteY4" fmla="*/ 1366587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39604 w 1812758"/>
              <a:gd name="connsiteY9" fmla="*/ 1361825 h 2727158"/>
              <a:gd name="connsiteX10" fmla="*/ 42862 w 1812758"/>
              <a:gd name="connsiteY10" fmla="*/ 388806 h 2727158"/>
              <a:gd name="connsiteX0" fmla="*/ 42862 w 1812758"/>
              <a:gd name="connsiteY0" fmla="*/ 388806 h 2727158"/>
              <a:gd name="connsiteX1" fmla="*/ 393568 w 1812758"/>
              <a:gd name="connsiteY1" fmla="*/ 0 h 2727158"/>
              <a:gd name="connsiteX2" fmla="*/ 1419190 w 1812758"/>
              <a:gd name="connsiteY2" fmla="*/ 0 h 2727158"/>
              <a:gd name="connsiteX3" fmla="*/ 1774658 w 1812758"/>
              <a:gd name="connsiteY3" fmla="*/ 388806 h 2727158"/>
              <a:gd name="connsiteX4" fmla="*/ 1777916 w 1812758"/>
              <a:gd name="connsiteY4" fmla="*/ 1364206 h 2727158"/>
              <a:gd name="connsiteX5" fmla="*/ 1812758 w 1812758"/>
              <a:gd name="connsiteY5" fmla="*/ 2333590 h 2727158"/>
              <a:gd name="connsiteX6" fmla="*/ 1419190 w 1812758"/>
              <a:gd name="connsiteY6" fmla="*/ 2727158 h 2727158"/>
              <a:gd name="connsiteX7" fmla="*/ 393568 w 1812758"/>
              <a:gd name="connsiteY7" fmla="*/ 2727158 h 2727158"/>
              <a:gd name="connsiteX8" fmla="*/ 0 w 1812758"/>
              <a:gd name="connsiteY8" fmla="*/ 2333590 h 2727158"/>
              <a:gd name="connsiteX9" fmla="*/ 39604 w 1812758"/>
              <a:gd name="connsiteY9" fmla="*/ 1361825 h 2727158"/>
              <a:gd name="connsiteX10" fmla="*/ 42862 w 1812758"/>
              <a:gd name="connsiteY10" fmla="*/ 388806 h 272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12758" h="2727158">
                <a:moveTo>
                  <a:pt x="42862" y="388806"/>
                </a:moveTo>
                <a:cubicBezTo>
                  <a:pt x="42862" y="171444"/>
                  <a:pt x="176206" y="0"/>
                  <a:pt x="393568" y="0"/>
                </a:cubicBezTo>
                <a:lnTo>
                  <a:pt x="1419190" y="0"/>
                </a:lnTo>
                <a:cubicBezTo>
                  <a:pt x="1636552" y="0"/>
                  <a:pt x="1774658" y="171444"/>
                  <a:pt x="1774658" y="388806"/>
                </a:cubicBezTo>
                <a:cubicBezTo>
                  <a:pt x="1774157" y="713146"/>
                  <a:pt x="1778417" y="1039866"/>
                  <a:pt x="1777916" y="1364206"/>
                </a:cubicBezTo>
                <a:cubicBezTo>
                  <a:pt x="1778417" y="1686540"/>
                  <a:pt x="1812257" y="2011256"/>
                  <a:pt x="1812758" y="2333590"/>
                </a:cubicBezTo>
                <a:cubicBezTo>
                  <a:pt x="1812758" y="2550952"/>
                  <a:pt x="1636552" y="2727158"/>
                  <a:pt x="1419190" y="2727158"/>
                </a:cubicBezTo>
                <a:lnTo>
                  <a:pt x="393568" y="2727158"/>
                </a:lnTo>
                <a:cubicBezTo>
                  <a:pt x="176206" y="2727158"/>
                  <a:pt x="0" y="2550952"/>
                  <a:pt x="0" y="2333590"/>
                </a:cubicBezTo>
                <a:lnTo>
                  <a:pt x="39604" y="1361825"/>
                </a:lnTo>
                <a:lnTo>
                  <a:pt x="42862" y="388806"/>
                </a:lnTo>
                <a:close/>
              </a:path>
            </a:pathLst>
          </a:custGeom>
          <a:solidFill>
            <a:srgbClr val="00B0F0"/>
          </a:solidFill>
          <a:ln w="1905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rot="10800000">
            <a:off x="5037220" y="-4836127"/>
            <a:ext cx="34922060" cy="10201402"/>
          </a:xfrm>
          <a:custGeom>
            <a:avLst/>
            <a:gdLst>
              <a:gd name="connsiteX0" fmla="*/ 18450571 w 18450571"/>
              <a:gd name="connsiteY0" fmla="*/ 4496598 h 4496598"/>
              <a:gd name="connsiteX1" fmla="*/ 106 w 18450571"/>
              <a:gd name="connsiteY1" fmla="*/ 4496598 h 4496598"/>
              <a:gd name="connsiteX2" fmla="*/ 428 w 18450571"/>
              <a:gd name="connsiteY2" fmla="*/ 3755289 h 4496598"/>
              <a:gd name="connsiteX3" fmla="*/ 0 w 18450571"/>
              <a:gd name="connsiteY3" fmla="*/ 1178027 h 4496598"/>
              <a:gd name="connsiteX4" fmla="*/ 1846150 w 18450571"/>
              <a:gd name="connsiteY4" fmla="*/ 163421 h 4496598"/>
              <a:gd name="connsiteX5" fmla="*/ 3932626 w 18450571"/>
              <a:gd name="connsiteY5" fmla="*/ 715224 h 4496598"/>
              <a:gd name="connsiteX6" fmla="*/ 6005056 w 18450571"/>
              <a:gd name="connsiteY6" fmla="*/ 74420 h 4496598"/>
              <a:gd name="connsiteX7" fmla="*/ 8054602 w 18450571"/>
              <a:gd name="connsiteY7" fmla="*/ 608424 h 4496598"/>
              <a:gd name="connsiteX8" fmla="*/ 10333027 w 18450571"/>
              <a:gd name="connsiteY8" fmla="*/ 74420 h 4496598"/>
              <a:gd name="connsiteX9" fmla="*/ 12405979 w 18450571"/>
              <a:gd name="connsiteY9" fmla="*/ 519423 h 4496598"/>
              <a:gd name="connsiteX10" fmla="*/ 14577766 w 18450571"/>
              <a:gd name="connsiteY10" fmla="*/ 6611 h 4496598"/>
              <a:gd name="connsiteX11" fmla="*/ 16557084 w 18450571"/>
              <a:gd name="connsiteY11" fmla="*/ 460094 h 4496598"/>
              <a:gd name="connsiteX12" fmla="*/ 18450571 w 18450571"/>
              <a:gd name="connsiteY12" fmla="*/ 163421 h 4496598"/>
              <a:gd name="connsiteX13" fmla="*/ 18450571 w 18450571"/>
              <a:gd name="connsiteY13" fmla="*/ 4496598 h 449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450571" h="4496598">
                <a:moveTo>
                  <a:pt x="18450571" y="4496598"/>
                </a:moveTo>
                <a:lnTo>
                  <a:pt x="106" y="4496598"/>
                </a:lnTo>
                <a:lnTo>
                  <a:pt x="428" y="3755289"/>
                </a:lnTo>
                <a:cubicBezTo>
                  <a:pt x="570" y="2897222"/>
                  <a:pt x="456" y="2037624"/>
                  <a:pt x="0" y="1178027"/>
                </a:cubicBezTo>
                <a:cubicBezTo>
                  <a:pt x="593536" y="1195827"/>
                  <a:pt x="1208920" y="216821"/>
                  <a:pt x="1846150" y="163421"/>
                </a:cubicBezTo>
                <a:cubicBezTo>
                  <a:pt x="2541642" y="121887"/>
                  <a:pt x="3237134" y="756758"/>
                  <a:pt x="3932626" y="715224"/>
                </a:cubicBezTo>
                <a:cubicBezTo>
                  <a:pt x="4623436" y="679624"/>
                  <a:pt x="5270552" y="74420"/>
                  <a:pt x="6005056" y="74420"/>
                </a:cubicBezTo>
                <a:cubicBezTo>
                  <a:pt x="6644542" y="74420"/>
                  <a:pt x="7134735" y="667757"/>
                  <a:pt x="8054602" y="608424"/>
                </a:cubicBezTo>
                <a:cubicBezTo>
                  <a:pt x="8741251" y="638090"/>
                  <a:pt x="9518931" y="133754"/>
                  <a:pt x="10333027" y="74420"/>
                </a:cubicBezTo>
                <a:cubicBezTo>
                  <a:pt x="11030948" y="-24471"/>
                  <a:pt x="11698522" y="530724"/>
                  <a:pt x="12405979" y="519423"/>
                </a:cubicBezTo>
                <a:cubicBezTo>
                  <a:pt x="13113436" y="508121"/>
                  <a:pt x="13873778" y="75831"/>
                  <a:pt x="14577766" y="6611"/>
                </a:cubicBezTo>
                <a:cubicBezTo>
                  <a:pt x="15281754" y="-62608"/>
                  <a:pt x="15911616" y="433959"/>
                  <a:pt x="16557084" y="460094"/>
                </a:cubicBezTo>
                <a:cubicBezTo>
                  <a:pt x="17202553" y="486229"/>
                  <a:pt x="17764789" y="34867"/>
                  <a:pt x="18450571" y="163421"/>
                </a:cubicBezTo>
                <a:lnTo>
                  <a:pt x="18450571" y="4496598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5037221" y="764768"/>
            <a:ext cx="1812758" cy="4272453"/>
            <a:chOff x="5037221" y="764768"/>
            <a:chExt cx="1812758" cy="4272453"/>
          </a:xfrm>
        </p:grpSpPr>
        <p:sp>
          <p:nvSpPr>
            <p:cNvPr id="26" name="任意多边形 25"/>
            <p:cNvSpPr/>
            <p:nvPr/>
          </p:nvSpPr>
          <p:spPr>
            <a:xfrm>
              <a:off x="5037221" y="2310063"/>
              <a:ext cx="1812758" cy="2727158"/>
            </a:xfrm>
            <a:custGeom>
              <a:avLst/>
              <a:gdLst>
                <a:gd name="connsiteX0" fmla="*/ 393568 w 1812758"/>
                <a:gd name="connsiteY0" fmla="*/ 0 h 2727158"/>
                <a:gd name="connsiteX1" fmla="*/ 1419190 w 1812758"/>
                <a:gd name="connsiteY1" fmla="*/ 0 h 2727158"/>
                <a:gd name="connsiteX2" fmla="*/ 1774658 w 1812758"/>
                <a:gd name="connsiteY2" fmla="*/ 388806 h 2727158"/>
                <a:gd name="connsiteX3" fmla="*/ 1777916 w 1812758"/>
                <a:gd name="connsiteY3" fmla="*/ 1364206 h 2727158"/>
                <a:gd name="connsiteX4" fmla="*/ 1812758 w 1812758"/>
                <a:gd name="connsiteY4" fmla="*/ 2333590 h 2727158"/>
                <a:gd name="connsiteX5" fmla="*/ 1419190 w 1812758"/>
                <a:gd name="connsiteY5" fmla="*/ 2727158 h 2727158"/>
                <a:gd name="connsiteX6" fmla="*/ 393568 w 1812758"/>
                <a:gd name="connsiteY6" fmla="*/ 2727158 h 2727158"/>
                <a:gd name="connsiteX7" fmla="*/ 0 w 1812758"/>
                <a:gd name="connsiteY7" fmla="*/ 2333590 h 2727158"/>
                <a:gd name="connsiteX8" fmla="*/ 39604 w 1812758"/>
                <a:gd name="connsiteY8" fmla="*/ 1361825 h 2727158"/>
                <a:gd name="connsiteX9" fmla="*/ 42862 w 1812758"/>
                <a:gd name="connsiteY9" fmla="*/ 388806 h 2727158"/>
                <a:gd name="connsiteX10" fmla="*/ 393568 w 1812758"/>
                <a:gd name="connsiteY10" fmla="*/ 0 h 2727158"/>
                <a:gd name="connsiteX11" fmla="*/ 504267 w 1812758"/>
                <a:gd name="connsiteY11" fmla="*/ 197909 h 2727158"/>
                <a:gd name="connsiteX12" fmla="*/ 229230 w 1812758"/>
                <a:gd name="connsiteY12" fmla="*/ 526802 h 2727158"/>
                <a:gd name="connsiteX13" fmla="*/ 226675 w 1812758"/>
                <a:gd name="connsiteY13" fmla="*/ 1349883 h 2727158"/>
                <a:gd name="connsiteX14" fmla="*/ 195616 w 1812758"/>
                <a:gd name="connsiteY14" fmla="*/ 2171904 h 2727158"/>
                <a:gd name="connsiteX15" fmla="*/ 504267 w 1812758"/>
                <a:gd name="connsiteY15" fmla="*/ 2504825 h 2727158"/>
                <a:gd name="connsiteX16" fmla="*/ 1308599 w 1812758"/>
                <a:gd name="connsiteY16" fmla="*/ 2504825 h 2727158"/>
                <a:gd name="connsiteX17" fmla="*/ 1617249 w 1812758"/>
                <a:gd name="connsiteY17" fmla="*/ 2171904 h 2727158"/>
                <a:gd name="connsiteX18" fmla="*/ 1589925 w 1812758"/>
                <a:gd name="connsiteY18" fmla="*/ 1351898 h 2727158"/>
                <a:gd name="connsiteX19" fmla="*/ 1587370 w 1812758"/>
                <a:gd name="connsiteY19" fmla="*/ 526802 h 2727158"/>
                <a:gd name="connsiteX20" fmla="*/ 1308599 w 1812758"/>
                <a:gd name="connsiteY20" fmla="*/ 197909 h 2727158"/>
                <a:gd name="connsiteX21" fmla="*/ 504267 w 1812758"/>
                <a:gd name="connsiteY21" fmla="*/ 197909 h 272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12758" h="2727158">
                  <a:moveTo>
                    <a:pt x="393568" y="0"/>
                  </a:moveTo>
                  <a:lnTo>
                    <a:pt x="1419190" y="0"/>
                  </a:lnTo>
                  <a:cubicBezTo>
                    <a:pt x="1636552" y="0"/>
                    <a:pt x="1774658" y="171444"/>
                    <a:pt x="1774658" y="388806"/>
                  </a:cubicBezTo>
                  <a:cubicBezTo>
                    <a:pt x="1774157" y="713146"/>
                    <a:pt x="1778417" y="1039866"/>
                    <a:pt x="1777916" y="1364206"/>
                  </a:cubicBezTo>
                  <a:cubicBezTo>
                    <a:pt x="1778417" y="1686540"/>
                    <a:pt x="1812257" y="2011256"/>
                    <a:pt x="1812758" y="2333590"/>
                  </a:cubicBezTo>
                  <a:cubicBezTo>
                    <a:pt x="1812758" y="2550952"/>
                    <a:pt x="1636552" y="2727158"/>
                    <a:pt x="1419190" y="2727158"/>
                  </a:cubicBezTo>
                  <a:lnTo>
                    <a:pt x="393568" y="2727158"/>
                  </a:lnTo>
                  <a:cubicBezTo>
                    <a:pt x="176206" y="2727158"/>
                    <a:pt x="0" y="2550952"/>
                    <a:pt x="0" y="2333590"/>
                  </a:cubicBezTo>
                  <a:lnTo>
                    <a:pt x="39604" y="1361825"/>
                  </a:lnTo>
                  <a:lnTo>
                    <a:pt x="42862" y="388806"/>
                  </a:lnTo>
                  <a:cubicBezTo>
                    <a:pt x="42862" y="171444"/>
                    <a:pt x="176206" y="0"/>
                    <a:pt x="393568" y="0"/>
                  </a:cubicBezTo>
                  <a:close/>
                  <a:moveTo>
                    <a:pt x="504267" y="197909"/>
                  </a:moveTo>
                  <a:cubicBezTo>
                    <a:pt x="333804" y="197909"/>
                    <a:pt x="229231" y="266734"/>
                    <a:pt x="229230" y="526802"/>
                  </a:cubicBezTo>
                  <a:lnTo>
                    <a:pt x="226675" y="1349883"/>
                  </a:lnTo>
                  <a:lnTo>
                    <a:pt x="195616" y="2171904"/>
                  </a:lnTo>
                  <a:cubicBezTo>
                    <a:pt x="155553" y="2455785"/>
                    <a:pt x="333804" y="2504825"/>
                    <a:pt x="504267" y="2504825"/>
                  </a:cubicBezTo>
                  <a:lnTo>
                    <a:pt x="1308599" y="2504825"/>
                  </a:lnTo>
                  <a:cubicBezTo>
                    <a:pt x="1479062" y="2504825"/>
                    <a:pt x="1647297" y="2412922"/>
                    <a:pt x="1617249" y="2171904"/>
                  </a:cubicBezTo>
                  <a:cubicBezTo>
                    <a:pt x="1616857" y="1899240"/>
                    <a:pt x="1590318" y="1624561"/>
                    <a:pt x="1589925" y="1351898"/>
                  </a:cubicBezTo>
                  <a:cubicBezTo>
                    <a:pt x="1590318" y="1077537"/>
                    <a:pt x="1586977" y="801163"/>
                    <a:pt x="1587370" y="526802"/>
                  </a:cubicBezTo>
                  <a:cubicBezTo>
                    <a:pt x="1582362" y="300071"/>
                    <a:pt x="1479062" y="197909"/>
                    <a:pt x="1308599" y="197909"/>
                  </a:cubicBezTo>
                  <a:lnTo>
                    <a:pt x="504267" y="197909"/>
                  </a:lnTo>
                  <a:close/>
                </a:path>
              </a:pathLst>
            </a:custGeom>
            <a:solidFill>
              <a:srgbClr val="767171"/>
            </a:solidFill>
            <a:ln w="190500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037221" y="764768"/>
              <a:ext cx="1812758" cy="4272453"/>
              <a:chOff x="5037221" y="764768"/>
              <a:chExt cx="1812758" cy="4272453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5037221" y="2310063"/>
                <a:ext cx="1812758" cy="2727158"/>
              </a:xfrm>
              <a:custGeom>
                <a:avLst/>
                <a:gdLst>
                  <a:gd name="connsiteX0" fmla="*/ 0 w 1812758"/>
                  <a:gd name="connsiteY0" fmla="*/ 393568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812758 w 1812758"/>
                  <a:gd name="connsiteY3" fmla="*/ 393568 h 2727158"/>
                  <a:gd name="connsiteX4" fmla="*/ 1812758 w 1812758"/>
                  <a:gd name="connsiteY4" fmla="*/ 2333590 h 2727158"/>
                  <a:gd name="connsiteX5" fmla="*/ 1419190 w 1812758"/>
                  <a:gd name="connsiteY5" fmla="*/ 2727158 h 2727158"/>
                  <a:gd name="connsiteX6" fmla="*/ 393568 w 1812758"/>
                  <a:gd name="connsiteY6" fmla="*/ 2727158 h 2727158"/>
                  <a:gd name="connsiteX7" fmla="*/ 0 w 1812758"/>
                  <a:gd name="connsiteY7" fmla="*/ 2333590 h 2727158"/>
                  <a:gd name="connsiteX8" fmla="*/ 0 w 1812758"/>
                  <a:gd name="connsiteY8" fmla="*/ 393568 h 2727158"/>
                  <a:gd name="connsiteX0" fmla="*/ 0 w 1812758"/>
                  <a:gd name="connsiteY0" fmla="*/ 393568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812758 w 1812758"/>
                  <a:gd name="connsiteY3" fmla="*/ 393568 h 2727158"/>
                  <a:gd name="connsiteX4" fmla="*/ 1811254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0 w 1812758"/>
                  <a:gd name="connsiteY9" fmla="*/ 393568 h 2727158"/>
                  <a:gd name="connsiteX0" fmla="*/ 3258 w 1816016"/>
                  <a:gd name="connsiteY0" fmla="*/ 393568 h 2727158"/>
                  <a:gd name="connsiteX1" fmla="*/ 396826 w 1816016"/>
                  <a:gd name="connsiteY1" fmla="*/ 0 h 2727158"/>
                  <a:gd name="connsiteX2" fmla="*/ 1422448 w 1816016"/>
                  <a:gd name="connsiteY2" fmla="*/ 0 h 2727158"/>
                  <a:gd name="connsiteX3" fmla="*/ 1816016 w 1816016"/>
                  <a:gd name="connsiteY3" fmla="*/ 393568 h 2727158"/>
                  <a:gd name="connsiteX4" fmla="*/ 1814512 w 1816016"/>
                  <a:gd name="connsiteY4" fmla="*/ 1366587 h 2727158"/>
                  <a:gd name="connsiteX5" fmla="*/ 1816016 w 1816016"/>
                  <a:gd name="connsiteY5" fmla="*/ 2333590 h 2727158"/>
                  <a:gd name="connsiteX6" fmla="*/ 1422448 w 1816016"/>
                  <a:gd name="connsiteY6" fmla="*/ 2727158 h 2727158"/>
                  <a:gd name="connsiteX7" fmla="*/ 396826 w 1816016"/>
                  <a:gd name="connsiteY7" fmla="*/ 2727158 h 2727158"/>
                  <a:gd name="connsiteX8" fmla="*/ 3258 w 1816016"/>
                  <a:gd name="connsiteY8" fmla="*/ 2333590 h 2727158"/>
                  <a:gd name="connsiteX9" fmla="*/ 0 w 1816016"/>
                  <a:gd name="connsiteY9" fmla="*/ 1366587 h 2727158"/>
                  <a:gd name="connsiteX10" fmla="*/ 3258 w 1816016"/>
                  <a:gd name="connsiteY10" fmla="*/ 393568 h 2727158"/>
                  <a:gd name="connsiteX0" fmla="*/ 0 w 1812758"/>
                  <a:gd name="connsiteY0" fmla="*/ 393568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812758 w 1812758"/>
                  <a:gd name="connsiteY3" fmla="*/ 393568 h 2727158"/>
                  <a:gd name="connsiteX4" fmla="*/ 1811254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0 w 1812758"/>
                  <a:gd name="connsiteY10" fmla="*/ 393568 h 2727158"/>
                  <a:gd name="connsiteX0" fmla="*/ 0 w 1812758"/>
                  <a:gd name="connsiteY0" fmla="*/ 393568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812758 w 1812758"/>
                  <a:gd name="connsiteY3" fmla="*/ 393568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0 w 1812758"/>
                  <a:gd name="connsiteY10" fmla="*/ 393568 h 2727158"/>
                  <a:gd name="connsiteX0" fmla="*/ 21431 w 1812758"/>
                  <a:gd name="connsiteY0" fmla="*/ 391187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812758 w 1812758"/>
                  <a:gd name="connsiteY3" fmla="*/ 393568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21431 w 1812758"/>
                  <a:gd name="connsiteY10" fmla="*/ 391187 h 2727158"/>
                  <a:gd name="connsiteX0" fmla="*/ 21431 w 1812758"/>
                  <a:gd name="connsiteY0" fmla="*/ 391187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91327 w 1812758"/>
                  <a:gd name="connsiteY3" fmla="*/ 388806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21431 w 1812758"/>
                  <a:gd name="connsiteY10" fmla="*/ 391187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91327 w 1812758"/>
                  <a:gd name="connsiteY3" fmla="*/ 388806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42862 w 1812758"/>
                  <a:gd name="connsiteY10" fmla="*/ 388806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74658 w 1812758"/>
                  <a:gd name="connsiteY3" fmla="*/ 388806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11029 w 1812758"/>
                  <a:gd name="connsiteY9" fmla="*/ 1361825 h 2727158"/>
                  <a:gd name="connsiteX10" fmla="*/ 42862 w 1812758"/>
                  <a:gd name="connsiteY10" fmla="*/ 388806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74658 w 1812758"/>
                  <a:gd name="connsiteY3" fmla="*/ 388806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25317 w 1812758"/>
                  <a:gd name="connsiteY9" fmla="*/ 1361825 h 2727158"/>
                  <a:gd name="connsiteX10" fmla="*/ 42862 w 1812758"/>
                  <a:gd name="connsiteY10" fmla="*/ 388806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74658 w 1812758"/>
                  <a:gd name="connsiteY3" fmla="*/ 388806 h 2727158"/>
                  <a:gd name="connsiteX4" fmla="*/ 1801729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39604 w 1812758"/>
                  <a:gd name="connsiteY9" fmla="*/ 1361825 h 2727158"/>
                  <a:gd name="connsiteX10" fmla="*/ 42862 w 1812758"/>
                  <a:gd name="connsiteY10" fmla="*/ 388806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74658 w 1812758"/>
                  <a:gd name="connsiteY3" fmla="*/ 388806 h 2727158"/>
                  <a:gd name="connsiteX4" fmla="*/ 1789823 w 1812758"/>
                  <a:gd name="connsiteY4" fmla="*/ 1366587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39604 w 1812758"/>
                  <a:gd name="connsiteY9" fmla="*/ 1361825 h 2727158"/>
                  <a:gd name="connsiteX10" fmla="*/ 42862 w 1812758"/>
                  <a:gd name="connsiteY10" fmla="*/ 388806 h 2727158"/>
                  <a:gd name="connsiteX0" fmla="*/ 42862 w 1812758"/>
                  <a:gd name="connsiteY0" fmla="*/ 388806 h 2727158"/>
                  <a:gd name="connsiteX1" fmla="*/ 393568 w 1812758"/>
                  <a:gd name="connsiteY1" fmla="*/ 0 h 2727158"/>
                  <a:gd name="connsiteX2" fmla="*/ 1419190 w 1812758"/>
                  <a:gd name="connsiteY2" fmla="*/ 0 h 2727158"/>
                  <a:gd name="connsiteX3" fmla="*/ 1774658 w 1812758"/>
                  <a:gd name="connsiteY3" fmla="*/ 388806 h 2727158"/>
                  <a:gd name="connsiteX4" fmla="*/ 1777916 w 1812758"/>
                  <a:gd name="connsiteY4" fmla="*/ 1364206 h 2727158"/>
                  <a:gd name="connsiteX5" fmla="*/ 1812758 w 1812758"/>
                  <a:gd name="connsiteY5" fmla="*/ 2333590 h 2727158"/>
                  <a:gd name="connsiteX6" fmla="*/ 1419190 w 1812758"/>
                  <a:gd name="connsiteY6" fmla="*/ 2727158 h 2727158"/>
                  <a:gd name="connsiteX7" fmla="*/ 393568 w 1812758"/>
                  <a:gd name="connsiteY7" fmla="*/ 2727158 h 2727158"/>
                  <a:gd name="connsiteX8" fmla="*/ 0 w 1812758"/>
                  <a:gd name="connsiteY8" fmla="*/ 2333590 h 2727158"/>
                  <a:gd name="connsiteX9" fmla="*/ 39604 w 1812758"/>
                  <a:gd name="connsiteY9" fmla="*/ 1361825 h 2727158"/>
                  <a:gd name="connsiteX10" fmla="*/ 42862 w 1812758"/>
                  <a:gd name="connsiteY10" fmla="*/ 388806 h 272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12758" h="2727158">
                    <a:moveTo>
                      <a:pt x="42862" y="388806"/>
                    </a:moveTo>
                    <a:cubicBezTo>
                      <a:pt x="42862" y="171444"/>
                      <a:pt x="176206" y="0"/>
                      <a:pt x="393568" y="0"/>
                    </a:cubicBezTo>
                    <a:lnTo>
                      <a:pt x="1419190" y="0"/>
                    </a:lnTo>
                    <a:cubicBezTo>
                      <a:pt x="1636552" y="0"/>
                      <a:pt x="1774658" y="171444"/>
                      <a:pt x="1774658" y="388806"/>
                    </a:cubicBezTo>
                    <a:cubicBezTo>
                      <a:pt x="1774157" y="713146"/>
                      <a:pt x="1778417" y="1039866"/>
                      <a:pt x="1777916" y="1364206"/>
                    </a:cubicBezTo>
                    <a:cubicBezTo>
                      <a:pt x="1778417" y="1686540"/>
                      <a:pt x="1812257" y="2011256"/>
                      <a:pt x="1812758" y="2333590"/>
                    </a:cubicBezTo>
                    <a:cubicBezTo>
                      <a:pt x="1812758" y="2550952"/>
                      <a:pt x="1636552" y="2727158"/>
                      <a:pt x="1419190" y="2727158"/>
                    </a:cubicBezTo>
                    <a:lnTo>
                      <a:pt x="393568" y="2727158"/>
                    </a:lnTo>
                    <a:cubicBezTo>
                      <a:pt x="176206" y="2727158"/>
                      <a:pt x="0" y="2550952"/>
                      <a:pt x="0" y="2333590"/>
                    </a:cubicBezTo>
                    <a:lnTo>
                      <a:pt x="39604" y="1361825"/>
                    </a:lnTo>
                    <a:lnTo>
                      <a:pt x="42862" y="388806"/>
                    </a:lnTo>
                    <a:close/>
                  </a:path>
                </a:pathLst>
              </a:custGeom>
              <a:noFill/>
              <a:ln w="190500"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5272088" y="764768"/>
                <a:ext cx="1343024" cy="1546498"/>
                <a:chOff x="5272088" y="764768"/>
                <a:chExt cx="1343024" cy="1546498"/>
              </a:xfrm>
            </p:grpSpPr>
            <p:grpSp>
              <p:nvGrpSpPr>
                <p:cNvPr id="22" name="组合 21"/>
                <p:cNvGrpSpPr/>
                <p:nvPr/>
              </p:nvGrpSpPr>
              <p:grpSpPr>
                <a:xfrm>
                  <a:off x="5272088" y="1750644"/>
                  <a:ext cx="1343024" cy="560622"/>
                  <a:chOff x="5272088" y="1750644"/>
                  <a:chExt cx="1343024" cy="560622"/>
                </a:xfrm>
              </p:grpSpPr>
              <p:sp>
                <p:nvSpPr>
                  <p:cNvPr id="7" name="同侧圆角矩形 6"/>
                  <p:cNvSpPr/>
                  <p:nvPr/>
                </p:nvSpPr>
                <p:spPr>
                  <a:xfrm>
                    <a:off x="5272088" y="1783080"/>
                    <a:ext cx="1343024" cy="528186"/>
                  </a:xfrm>
                  <a:prstGeom prst="round2SameRect">
                    <a:avLst>
                      <a:gd name="adj1" fmla="val 27505"/>
                      <a:gd name="adj2" fmla="val 0"/>
                    </a:avLst>
                  </a:prstGeom>
                  <a:solidFill>
                    <a:schemeClr val="bg1"/>
                  </a:solidFill>
                  <a:ln w="190500"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任意多边形 13"/>
                  <p:cNvSpPr/>
                  <p:nvPr/>
                </p:nvSpPr>
                <p:spPr>
                  <a:xfrm>
                    <a:off x="5336382" y="1750644"/>
                    <a:ext cx="230981" cy="478206"/>
                  </a:xfrm>
                  <a:custGeom>
                    <a:avLst/>
                    <a:gdLst>
                      <a:gd name="connsiteX0" fmla="*/ 179785 w 200755"/>
                      <a:gd name="connsiteY0" fmla="*/ 0 h 470540"/>
                      <a:gd name="connsiteX1" fmla="*/ 200755 w 200755"/>
                      <a:gd name="connsiteY1" fmla="*/ 2114 h 470540"/>
                      <a:gd name="connsiteX2" fmla="*/ 169862 w 200755"/>
                      <a:gd name="connsiteY2" fmla="*/ 22942 h 470540"/>
                      <a:gd name="connsiteX3" fmla="*/ 114645 w 200755"/>
                      <a:gd name="connsiteY3" fmla="*/ 156249 h 470540"/>
                      <a:gd name="connsiteX4" fmla="*/ 114645 w 200755"/>
                      <a:gd name="connsiteY4" fmla="*/ 470540 h 470540"/>
                      <a:gd name="connsiteX5" fmla="*/ 0 w 200755"/>
                      <a:gd name="connsiteY5" fmla="*/ 470540 h 470540"/>
                      <a:gd name="connsiteX6" fmla="*/ 0 w 200755"/>
                      <a:gd name="connsiteY6" fmla="*/ 179785 h 470540"/>
                      <a:gd name="connsiteX7" fmla="*/ 179785 w 200755"/>
                      <a:gd name="connsiteY7" fmla="*/ 0 h 47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0755" h="470540">
                        <a:moveTo>
                          <a:pt x="179785" y="0"/>
                        </a:moveTo>
                        <a:lnTo>
                          <a:pt x="200755" y="2114"/>
                        </a:lnTo>
                        <a:lnTo>
                          <a:pt x="169862" y="22942"/>
                        </a:lnTo>
                        <a:cubicBezTo>
                          <a:pt x="135746" y="57059"/>
                          <a:pt x="114645" y="104190"/>
                          <a:pt x="114645" y="156249"/>
                        </a:cubicBezTo>
                        <a:lnTo>
                          <a:pt x="114645" y="470540"/>
                        </a:lnTo>
                        <a:lnTo>
                          <a:pt x="0" y="470540"/>
                        </a:lnTo>
                        <a:lnTo>
                          <a:pt x="0" y="179785"/>
                        </a:lnTo>
                        <a:cubicBezTo>
                          <a:pt x="0" y="80492"/>
                          <a:pt x="80492" y="0"/>
                          <a:pt x="179785" y="0"/>
                        </a:cubicBez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5467350" y="764768"/>
                  <a:ext cx="952500" cy="1347852"/>
                  <a:chOff x="5467350" y="764768"/>
                  <a:chExt cx="952500" cy="1347852"/>
                </a:xfrm>
              </p:grpSpPr>
              <p:sp>
                <p:nvSpPr>
                  <p:cNvPr id="18" name="弦形 17"/>
                  <p:cNvSpPr/>
                  <p:nvPr/>
                </p:nvSpPr>
                <p:spPr>
                  <a:xfrm rot="5400000">
                    <a:off x="5467350" y="1160120"/>
                    <a:ext cx="952500" cy="952500"/>
                  </a:xfrm>
                  <a:prstGeom prst="chord">
                    <a:avLst>
                      <a:gd name="adj1" fmla="val 5369347"/>
                      <a:gd name="adj2" fmla="val 1620000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同侧圆角矩形 18"/>
                  <p:cNvSpPr/>
                  <p:nvPr/>
                </p:nvSpPr>
                <p:spPr>
                  <a:xfrm>
                    <a:off x="5753100" y="764768"/>
                    <a:ext cx="381000" cy="546383"/>
                  </a:xfrm>
                  <a:prstGeom prst="round2SameRect">
                    <a:avLst>
                      <a:gd name="adj1" fmla="val 40174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sp>
        <p:nvSpPr>
          <p:cNvPr id="2" name="椭圆 1"/>
          <p:cNvSpPr/>
          <p:nvPr/>
        </p:nvSpPr>
        <p:spPr>
          <a:xfrm>
            <a:off x="5753100" y="4558519"/>
            <a:ext cx="254114" cy="2541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823585" y="4479610"/>
            <a:ext cx="113144" cy="11314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639956" y="4173892"/>
            <a:ext cx="113144" cy="11314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555819" y="2851810"/>
            <a:ext cx="113144" cy="11314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76864" y="5803983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Magneto" panose="04030805050802020D02" pitchFamily="82" charset="0"/>
                <a:ea typeface="Microsoft YaHei UI" panose="020B0503020204020204" pitchFamily="34" charset="-122"/>
                <a:cs typeface="Microsoft Himalaya" panose="01010100010101010101" pitchFamily="2" charset="0"/>
              </a:rPr>
              <a:t>2016.9</a:t>
            </a:r>
            <a:endParaRPr lang="zh-CN" altLang="en-US" sz="3600" b="1" dirty="0">
              <a:solidFill>
                <a:schemeClr val="bg1"/>
              </a:solidFill>
              <a:latin typeface="Magneto" panose="04030805050802020D02" pitchFamily="82" charset="0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1470" y="5582856"/>
            <a:ext cx="3363039" cy="962526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176621" y="5794115"/>
            <a:ext cx="2989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noFill/>
                <a:latin typeface="Magneto" panose="04030805050802020D02" pitchFamily="82" charset="0"/>
                <a:ea typeface="Microsoft YaHei UI" panose="020B0503020204020204" pitchFamily="34" charset="-122"/>
                <a:cs typeface="Microsoft Himalaya" panose="01010100010101010101" pitchFamily="2" charset="0"/>
              </a:rPr>
              <a:t>Thank you!</a:t>
            </a:r>
            <a:endParaRPr lang="zh-CN" altLang="en-US" sz="3600" b="1" dirty="0">
              <a:noFill/>
              <a:latin typeface="Magneto" panose="04030805050802020D02" pitchFamily="82" charset="0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3990975" y="5794115"/>
            <a:ext cx="0" cy="559060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3956378" y="6030781"/>
            <a:ext cx="66675" cy="66675"/>
          </a:xfrm>
          <a:prstGeom prst="ellipse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3908471" y="5225529"/>
            <a:ext cx="162491" cy="838590"/>
          </a:xfrm>
          <a:custGeom>
            <a:avLst/>
            <a:gdLst>
              <a:gd name="connsiteX0" fmla="*/ 0 w 162491"/>
              <a:gd name="connsiteY0" fmla="*/ 0 h 838590"/>
              <a:gd name="connsiteX1" fmla="*/ 162491 w 162491"/>
              <a:gd name="connsiteY1" fmla="*/ 0 h 838590"/>
              <a:gd name="connsiteX2" fmla="*/ 162491 w 162491"/>
              <a:gd name="connsiteY2" fmla="*/ 838590 h 838590"/>
              <a:gd name="connsiteX3" fmla="*/ 114583 w 162491"/>
              <a:gd name="connsiteY3" fmla="*/ 838590 h 838590"/>
              <a:gd name="connsiteX4" fmla="*/ 81245 w 162491"/>
              <a:gd name="connsiteY4" fmla="*/ 805252 h 838590"/>
              <a:gd name="connsiteX5" fmla="*/ 47907 w 162491"/>
              <a:gd name="connsiteY5" fmla="*/ 838590 h 838590"/>
              <a:gd name="connsiteX6" fmla="*/ 0 w 162491"/>
              <a:gd name="connsiteY6" fmla="*/ 838590 h 838590"/>
              <a:gd name="connsiteX7" fmla="*/ 0 w 162491"/>
              <a:gd name="connsiteY7" fmla="*/ 0 h 83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491" h="838590">
                <a:moveTo>
                  <a:pt x="0" y="0"/>
                </a:moveTo>
                <a:lnTo>
                  <a:pt x="162491" y="0"/>
                </a:lnTo>
                <a:lnTo>
                  <a:pt x="162491" y="838590"/>
                </a:lnTo>
                <a:lnTo>
                  <a:pt x="114583" y="838590"/>
                </a:lnTo>
                <a:cubicBezTo>
                  <a:pt x="114583" y="820178"/>
                  <a:pt x="99657" y="805252"/>
                  <a:pt x="81245" y="805252"/>
                </a:cubicBezTo>
                <a:cubicBezTo>
                  <a:pt x="62833" y="805252"/>
                  <a:pt x="47907" y="820178"/>
                  <a:pt x="47907" y="838590"/>
                </a:cubicBezTo>
                <a:lnTo>
                  <a:pt x="0" y="838590"/>
                </a:lnTo>
                <a:lnTo>
                  <a:pt x="0" y="0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动作按钮: 自定义 8">
            <a:hlinkClick r:id="rId6" action="ppaction://hlinksldjump" highlightClick="1"/>
          </p:cNvPr>
          <p:cNvSpPr/>
          <p:nvPr/>
        </p:nvSpPr>
        <p:spPr>
          <a:xfrm rot="15557638">
            <a:off x="6239058" y="5920254"/>
            <a:ext cx="391028" cy="394052"/>
          </a:xfrm>
          <a:custGeom>
            <a:avLst/>
            <a:gdLst>
              <a:gd name="connsiteX0" fmla="*/ 0 w 1069068"/>
              <a:gd name="connsiteY0" fmla="*/ 0 h 1059543"/>
              <a:gd name="connsiteX1" fmla="*/ 1069068 w 1069068"/>
              <a:gd name="connsiteY1" fmla="*/ 0 h 1059543"/>
              <a:gd name="connsiteX2" fmla="*/ 1069068 w 1069068"/>
              <a:gd name="connsiteY2" fmla="*/ 1059543 h 1059543"/>
              <a:gd name="connsiteX3" fmla="*/ 0 w 1069068"/>
              <a:gd name="connsiteY3" fmla="*/ 1059543 h 1059543"/>
              <a:gd name="connsiteX4" fmla="*/ 0 w 1069068"/>
              <a:gd name="connsiteY4" fmla="*/ 0 h 1059543"/>
              <a:gd name="connsiteX0" fmla="*/ 133633 w 1202701"/>
              <a:gd name="connsiteY0" fmla="*/ 132442 h 1191985"/>
              <a:gd name="connsiteX1" fmla="*/ 1202701 w 1202701"/>
              <a:gd name="connsiteY1" fmla="*/ 132442 h 1191985"/>
              <a:gd name="connsiteX2" fmla="*/ 1202701 w 1202701"/>
              <a:gd name="connsiteY2" fmla="*/ 1191985 h 1191985"/>
              <a:gd name="connsiteX3" fmla="*/ 133633 w 1202701"/>
              <a:gd name="connsiteY3" fmla="*/ 1191985 h 1191985"/>
              <a:gd name="connsiteX4" fmla="*/ 133633 w 1202701"/>
              <a:gd name="connsiteY4" fmla="*/ 132442 h 1191985"/>
              <a:gd name="connsiteX0" fmla="*/ 133633 w 1202701"/>
              <a:gd name="connsiteY0" fmla="*/ 203908 h 1263451"/>
              <a:gd name="connsiteX1" fmla="*/ 1202701 w 1202701"/>
              <a:gd name="connsiteY1" fmla="*/ 203908 h 1263451"/>
              <a:gd name="connsiteX2" fmla="*/ 1202701 w 1202701"/>
              <a:gd name="connsiteY2" fmla="*/ 1263451 h 1263451"/>
              <a:gd name="connsiteX3" fmla="*/ 133633 w 1202701"/>
              <a:gd name="connsiteY3" fmla="*/ 1263451 h 1263451"/>
              <a:gd name="connsiteX4" fmla="*/ 133633 w 1202701"/>
              <a:gd name="connsiteY4" fmla="*/ 203908 h 1263451"/>
              <a:gd name="connsiteX0" fmla="*/ 133633 w 1202701"/>
              <a:gd name="connsiteY0" fmla="*/ 203908 h 1467359"/>
              <a:gd name="connsiteX1" fmla="*/ 1202701 w 1202701"/>
              <a:gd name="connsiteY1" fmla="*/ 203908 h 1467359"/>
              <a:gd name="connsiteX2" fmla="*/ 1202701 w 1202701"/>
              <a:gd name="connsiteY2" fmla="*/ 1263451 h 1467359"/>
              <a:gd name="connsiteX3" fmla="*/ 133633 w 1202701"/>
              <a:gd name="connsiteY3" fmla="*/ 1263451 h 1467359"/>
              <a:gd name="connsiteX4" fmla="*/ 133633 w 1202701"/>
              <a:gd name="connsiteY4" fmla="*/ 203908 h 1467359"/>
              <a:gd name="connsiteX0" fmla="*/ 133633 w 1202701"/>
              <a:gd name="connsiteY0" fmla="*/ 203908 h 1395893"/>
              <a:gd name="connsiteX1" fmla="*/ 1202701 w 1202701"/>
              <a:gd name="connsiteY1" fmla="*/ 203908 h 1395893"/>
              <a:gd name="connsiteX2" fmla="*/ 1202701 w 1202701"/>
              <a:gd name="connsiteY2" fmla="*/ 1263451 h 1395893"/>
              <a:gd name="connsiteX3" fmla="*/ 133633 w 1202701"/>
              <a:gd name="connsiteY3" fmla="*/ 1263451 h 1395893"/>
              <a:gd name="connsiteX4" fmla="*/ 133633 w 1202701"/>
              <a:gd name="connsiteY4" fmla="*/ 203908 h 1395893"/>
              <a:gd name="connsiteX0" fmla="*/ 133633 w 1261967"/>
              <a:gd name="connsiteY0" fmla="*/ 145361 h 1337346"/>
              <a:gd name="connsiteX1" fmla="*/ 1202701 w 1261967"/>
              <a:gd name="connsiteY1" fmla="*/ 145361 h 1337346"/>
              <a:gd name="connsiteX2" fmla="*/ 1202701 w 1261967"/>
              <a:gd name="connsiteY2" fmla="*/ 1204904 h 1337346"/>
              <a:gd name="connsiteX3" fmla="*/ 133633 w 1261967"/>
              <a:gd name="connsiteY3" fmla="*/ 1204904 h 1337346"/>
              <a:gd name="connsiteX4" fmla="*/ 133633 w 1261967"/>
              <a:gd name="connsiteY4" fmla="*/ 145361 h 1337346"/>
              <a:gd name="connsiteX0" fmla="*/ 133633 w 1319337"/>
              <a:gd name="connsiteY0" fmla="*/ 145361 h 1371188"/>
              <a:gd name="connsiteX1" fmla="*/ 1202701 w 1319337"/>
              <a:gd name="connsiteY1" fmla="*/ 145361 h 1371188"/>
              <a:gd name="connsiteX2" fmla="*/ 1202701 w 1319337"/>
              <a:gd name="connsiteY2" fmla="*/ 1204904 h 1371188"/>
              <a:gd name="connsiteX3" fmla="*/ 133633 w 1319337"/>
              <a:gd name="connsiteY3" fmla="*/ 1204904 h 1371188"/>
              <a:gd name="connsiteX4" fmla="*/ 133633 w 1319337"/>
              <a:gd name="connsiteY4" fmla="*/ 145361 h 1371188"/>
              <a:gd name="connsiteX0" fmla="*/ 177061 w 1362765"/>
              <a:gd name="connsiteY0" fmla="*/ 183429 h 1409256"/>
              <a:gd name="connsiteX1" fmla="*/ 1246129 w 1362765"/>
              <a:gd name="connsiteY1" fmla="*/ 183429 h 1409256"/>
              <a:gd name="connsiteX2" fmla="*/ 1246129 w 1362765"/>
              <a:gd name="connsiteY2" fmla="*/ 1242972 h 1409256"/>
              <a:gd name="connsiteX3" fmla="*/ 177061 w 1362765"/>
              <a:gd name="connsiteY3" fmla="*/ 1242972 h 1409256"/>
              <a:gd name="connsiteX4" fmla="*/ 177061 w 1362765"/>
              <a:gd name="connsiteY4" fmla="*/ 183429 h 1409256"/>
              <a:gd name="connsiteX0" fmla="*/ 177061 w 1411978"/>
              <a:gd name="connsiteY0" fmla="*/ 212986 h 1438813"/>
              <a:gd name="connsiteX1" fmla="*/ 1246129 w 1411978"/>
              <a:gd name="connsiteY1" fmla="*/ 212986 h 1438813"/>
              <a:gd name="connsiteX2" fmla="*/ 1246129 w 1411978"/>
              <a:gd name="connsiteY2" fmla="*/ 1272529 h 1438813"/>
              <a:gd name="connsiteX3" fmla="*/ 177061 w 1411978"/>
              <a:gd name="connsiteY3" fmla="*/ 1272529 h 1438813"/>
              <a:gd name="connsiteX4" fmla="*/ 177061 w 1411978"/>
              <a:gd name="connsiteY4" fmla="*/ 212986 h 1438813"/>
              <a:gd name="connsiteX0" fmla="*/ 177061 w 1433758"/>
              <a:gd name="connsiteY0" fmla="*/ 212986 h 1421626"/>
              <a:gd name="connsiteX1" fmla="*/ 1246129 w 1433758"/>
              <a:gd name="connsiteY1" fmla="*/ 212986 h 1421626"/>
              <a:gd name="connsiteX2" fmla="*/ 1246129 w 1433758"/>
              <a:gd name="connsiteY2" fmla="*/ 1272529 h 1421626"/>
              <a:gd name="connsiteX3" fmla="*/ 177061 w 1433758"/>
              <a:gd name="connsiteY3" fmla="*/ 1272529 h 1421626"/>
              <a:gd name="connsiteX4" fmla="*/ 177061 w 1433758"/>
              <a:gd name="connsiteY4" fmla="*/ 212986 h 1421626"/>
              <a:gd name="connsiteX0" fmla="*/ 210463 w 1467160"/>
              <a:gd name="connsiteY0" fmla="*/ 212986 h 1448135"/>
              <a:gd name="connsiteX1" fmla="*/ 1279531 w 1467160"/>
              <a:gd name="connsiteY1" fmla="*/ 212986 h 1448135"/>
              <a:gd name="connsiteX2" fmla="*/ 1279531 w 1467160"/>
              <a:gd name="connsiteY2" fmla="*/ 1272529 h 1448135"/>
              <a:gd name="connsiteX3" fmla="*/ 210463 w 1467160"/>
              <a:gd name="connsiteY3" fmla="*/ 1272529 h 1448135"/>
              <a:gd name="connsiteX4" fmla="*/ 210463 w 1467160"/>
              <a:gd name="connsiteY4" fmla="*/ 212986 h 1448135"/>
              <a:gd name="connsiteX0" fmla="*/ 210463 w 1481377"/>
              <a:gd name="connsiteY0" fmla="*/ 212986 h 1471394"/>
              <a:gd name="connsiteX1" fmla="*/ 1279531 w 1481377"/>
              <a:gd name="connsiteY1" fmla="*/ 212986 h 1471394"/>
              <a:gd name="connsiteX2" fmla="*/ 1279531 w 1481377"/>
              <a:gd name="connsiteY2" fmla="*/ 1272529 h 1471394"/>
              <a:gd name="connsiteX3" fmla="*/ 210463 w 1481377"/>
              <a:gd name="connsiteY3" fmla="*/ 1272529 h 1471394"/>
              <a:gd name="connsiteX4" fmla="*/ 210463 w 1481377"/>
              <a:gd name="connsiteY4" fmla="*/ 212986 h 1471394"/>
              <a:gd name="connsiteX0" fmla="*/ 210463 w 1490286"/>
              <a:gd name="connsiteY0" fmla="*/ 211182 h 1469590"/>
              <a:gd name="connsiteX1" fmla="*/ 1279531 w 1490286"/>
              <a:gd name="connsiteY1" fmla="*/ 211182 h 1469590"/>
              <a:gd name="connsiteX2" fmla="*/ 1279531 w 1490286"/>
              <a:gd name="connsiteY2" fmla="*/ 1270725 h 1469590"/>
              <a:gd name="connsiteX3" fmla="*/ 210463 w 1490286"/>
              <a:gd name="connsiteY3" fmla="*/ 1270725 h 1469590"/>
              <a:gd name="connsiteX4" fmla="*/ 210463 w 1490286"/>
              <a:gd name="connsiteY4" fmla="*/ 211182 h 1469590"/>
              <a:gd name="connsiteX0" fmla="*/ 198329 w 1478152"/>
              <a:gd name="connsiteY0" fmla="*/ 211182 h 1459394"/>
              <a:gd name="connsiteX1" fmla="*/ 1267397 w 1478152"/>
              <a:gd name="connsiteY1" fmla="*/ 211182 h 1459394"/>
              <a:gd name="connsiteX2" fmla="*/ 1267397 w 1478152"/>
              <a:gd name="connsiteY2" fmla="*/ 1270725 h 1459394"/>
              <a:gd name="connsiteX3" fmla="*/ 198329 w 1478152"/>
              <a:gd name="connsiteY3" fmla="*/ 1270725 h 1459394"/>
              <a:gd name="connsiteX4" fmla="*/ 198329 w 1478152"/>
              <a:gd name="connsiteY4" fmla="*/ 211182 h 1459394"/>
              <a:gd name="connsiteX0" fmla="*/ 219373 w 1499196"/>
              <a:gd name="connsiteY0" fmla="*/ 211182 h 1481891"/>
              <a:gd name="connsiteX1" fmla="*/ 1288441 w 1499196"/>
              <a:gd name="connsiteY1" fmla="*/ 211182 h 1481891"/>
              <a:gd name="connsiteX2" fmla="*/ 1288441 w 1499196"/>
              <a:gd name="connsiteY2" fmla="*/ 1270725 h 1481891"/>
              <a:gd name="connsiteX3" fmla="*/ 219373 w 1499196"/>
              <a:gd name="connsiteY3" fmla="*/ 1270725 h 1481891"/>
              <a:gd name="connsiteX4" fmla="*/ 219373 w 1499196"/>
              <a:gd name="connsiteY4" fmla="*/ 211182 h 1481891"/>
              <a:gd name="connsiteX0" fmla="*/ 219373 w 1504542"/>
              <a:gd name="connsiteY0" fmla="*/ 211182 h 1476567"/>
              <a:gd name="connsiteX1" fmla="*/ 1288441 w 1504542"/>
              <a:gd name="connsiteY1" fmla="*/ 211182 h 1476567"/>
              <a:gd name="connsiteX2" fmla="*/ 1288441 w 1504542"/>
              <a:gd name="connsiteY2" fmla="*/ 1270725 h 1476567"/>
              <a:gd name="connsiteX3" fmla="*/ 219373 w 1504542"/>
              <a:gd name="connsiteY3" fmla="*/ 1270725 h 1476567"/>
              <a:gd name="connsiteX4" fmla="*/ 219373 w 1504542"/>
              <a:gd name="connsiteY4" fmla="*/ 211182 h 1476567"/>
              <a:gd name="connsiteX0" fmla="*/ 219373 w 1504542"/>
              <a:gd name="connsiteY0" fmla="*/ 211182 h 1476567"/>
              <a:gd name="connsiteX1" fmla="*/ 1288441 w 1504542"/>
              <a:gd name="connsiteY1" fmla="*/ 211182 h 1476567"/>
              <a:gd name="connsiteX2" fmla="*/ 1288441 w 1504542"/>
              <a:gd name="connsiteY2" fmla="*/ 1270725 h 1476567"/>
              <a:gd name="connsiteX3" fmla="*/ 219373 w 1504542"/>
              <a:gd name="connsiteY3" fmla="*/ 1270725 h 1476567"/>
              <a:gd name="connsiteX4" fmla="*/ 219373 w 1504542"/>
              <a:gd name="connsiteY4" fmla="*/ 211182 h 1476567"/>
              <a:gd name="connsiteX0" fmla="*/ 219373 w 1504542"/>
              <a:gd name="connsiteY0" fmla="*/ 211182 h 1476567"/>
              <a:gd name="connsiteX1" fmla="*/ 1288441 w 1504542"/>
              <a:gd name="connsiteY1" fmla="*/ 211182 h 1476567"/>
              <a:gd name="connsiteX2" fmla="*/ 1288441 w 1504542"/>
              <a:gd name="connsiteY2" fmla="*/ 1270725 h 1476567"/>
              <a:gd name="connsiteX3" fmla="*/ 219373 w 1504542"/>
              <a:gd name="connsiteY3" fmla="*/ 1270725 h 1476567"/>
              <a:gd name="connsiteX4" fmla="*/ 219373 w 1504542"/>
              <a:gd name="connsiteY4" fmla="*/ 211182 h 1476567"/>
              <a:gd name="connsiteX0" fmla="*/ 219373 w 1504542"/>
              <a:gd name="connsiteY0" fmla="*/ 211182 h 1476567"/>
              <a:gd name="connsiteX1" fmla="*/ 1288441 w 1504542"/>
              <a:gd name="connsiteY1" fmla="*/ 211182 h 1476567"/>
              <a:gd name="connsiteX2" fmla="*/ 1288441 w 1504542"/>
              <a:gd name="connsiteY2" fmla="*/ 1270725 h 1476567"/>
              <a:gd name="connsiteX3" fmla="*/ 219373 w 1504542"/>
              <a:gd name="connsiteY3" fmla="*/ 1270725 h 1476567"/>
              <a:gd name="connsiteX4" fmla="*/ 219373 w 1504542"/>
              <a:gd name="connsiteY4" fmla="*/ 211182 h 1476567"/>
              <a:gd name="connsiteX0" fmla="*/ 219373 w 1366622"/>
              <a:gd name="connsiteY0" fmla="*/ 211182 h 1476567"/>
              <a:gd name="connsiteX1" fmla="*/ 1288441 w 1366622"/>
              <a:gd name="connsiteY1" fmla="*/ 211182 h 1476567"/>
              <a:gd name="connsiteX2" fmla="*/ 1288441 w 1366622"/>
              <a:gd name="connsiteY2" fmla="*/ 1270725 h 1476567"/>
              <a:gd name="connsiteX3" fmla="*/ 219373 w 1366622"/>
              <a:gd name="connsiteY3" fmla="*/ 1270725 h 1476567"/>
              <a:gd name="connsiteX4" fmla="*/ 219373 w 1366622"/>
              <a:gd name="connsiteY4" fmla="*/ 211182 h 1476567"/>
              <a:gd name="connsiteX0" fmla="*/ 219373 w 1375435"/>
              <a:gd name="connsiteY0" fmla="*/ 211182 h 1476567"/>
              <a:gd name="connsiteX1" fmla="*/ 1288441 w 1375435"/>
              <a:gd name="connsiteY1" fmla="*/ 211182 h 1476567"/>
              <a:gd name="connsiteX2" fmla="*/ 1317015 w 1375435"/>
              <a:gd name="connsiteY2" fmla="*/ 742185 h 1476567"/>
              <a:gd name="connsiteX3" fmla="*/ 1288441 w 1375435"/>
              <a:gd name="connsiteY3" fmla="*/ 1270725 h 1476567"/>
              <a:gd name="connsiteX4" fmla="*/ 219373 w 1375435"/>
              <a:gd name="connsiteY4" fmla="*/ 1270725 h 1476567"/>
              <a:gd name="connsiteX5" fmla="*/ 219373 w 1375435"/>
              <a:gd name="connsiteY5" fmla="*/ 211182 h 1476567"/>
              <a:gd name="connsiteX0" fmla="*/ 219373 w 1375435"/>
              <a:gd name="connsiteY0" fmla="*/ 211182 h 1476567"/>
              <a:gd name="connsiteX1" fmla="*/ 1288441 w 1375435"/>
              <a:gd name="connsiteY1" fmla="*/ 211182 h 1476567"/>
              <a:gd name="connsiteX2" fmla="*/ 1317015 w 1375435"/>
              <a:gd name="connsiteY2" fmla="*/ 742185 h 1476567"/>
              <a:gd name="connsiteX3" fmla="*/ 1288441 w 1375435"/>
              <a:gd name="connsiteY3" fmla="*/ 1270725 h 1476567"/>
              <a:gd name="connsiteX4" fmla="*/ 219373 w 1375435"/>
              <a:gd name="connsiteY4" fmla="*/ 1270725 h 1476567"/>
              <a:gd name="connsiteX5" fmla="*/ 219373 w 1375435"/>
              <a:gd name="connsiteY5" fmla="*/ 211182 h 1476567"/>
              <a:gd name="connsiteX0" fmla="*/ 219373 w 1383822"/>
              <a:gd name="connsiteY0" fmla="*/ 211182 h 1476567"/>
              <a:gd name="connsiteX1" fmla="*/ 1288441 w 1383822"/>
              <a:gd name="connsiteY1" fmla="*/ 211182 h 1476567"/>
              <a:gd name="connsiteX2" fmla="*/ 1317015 w 1383822"/>
              <a:gd name="connsiteY2" fmla="*/ 742185 h 1476567"/>
              <a:gd name="connsiteX3" fmla="*/ 1288441 w 1383822"/>
              <a:gd name="connsiteY3" fmla="*/ 1270725 h 1476567"/>
              <a:gd name="connsiteX4" fmla="*/ 219373 w 1383822"/>
              <a:gd name="connsiteY4" fmla="*/ 1270725 h 1476567"/>
              <a:gd name="connsiteX5" fmla="*/ 219373 w 1383822"/>
              <a:gd name="connsiteY5" fmla="*/ 211182 h 1476567"/>
              <a:gd name="connsiteX0" fmla="*/ 219373 w 1407862"/>
              <a:gd name="connsiteY0" fmla="*/ 211182 h 1476567"/>
              <a:gd name="connsiteX1" fmla="*/ 1288441 w 1407862"/>
              <a:gd name="connsiteY1" fmla="*/ 211182 h 1476567"/>
              <a:gd name="connsiteX2" fmla="*/ 1317015 w 1407862"/>
              <a:gd name="connsiteY2" fmla="*/ 742185 h 1476567"/>
              <a:gd name="connsiteX3" fmla="*/ 1288441 w 1407862"/>
              <a:gd name="connsiteY3" fmla="*/ 1270725 h 1476567"/>
              <a:gd name="connsiteX4" fmla="*/ 219373 w 1407862"/>
              <a:gd name="connsiteY4" fmla="*/ 1270725 h 1476567"/>
              <a:gd name="connsiteX5" fmla="*/ 219373 w 1407862"/>
              <a:gd name="connsiteY5" fmla="*/ 211182 h 1476567"/>
              <a:gd name="connsiteX0" fmla="*/ 219373 w 1460017"/>
              <a:gd name="connsiteY0" fmla="*/ 211182 h 1476567"/>
              <a:gd name="connsiteX1" fmla="*/ 1288441 w 1460017"/>
              <a:gd name="connsiteY1" fmla="*/ 211182 h 1476567"/>
              <a:gd name="connsiteX2" fmla="*/ 1459889 w 1460017"/>
              <a:gd name="connsiteY2" fmla="*/ 104010 h 1476567"/>
              <a:gd name="connsiteX3" fmla="*/ 1317015 w 1460017"/>
              <a:gd name="connsiteY3" fmla="*/ 742185 h 1476567"/>
              <a:gd name="connsiteX4" fmla="*/ 1288441 w 1460017"/>
              <a:gd name="connsiteY4" fmla="*/ 1270725 h 1476567"/>
              <a:gd name="connsiteX5" fmla="*/ 219373 w 1460017"/>
              <a:gd name="connsiteY5" fmla="*/ 1270725 h 1476567"/>
              <a:gd name="connsiteX6" fmla="*/ 219373 w 1460017"/>
              <a:gd name="connsiteY6" fmla="*/ 211182 h 1476567"/>
              <a:gd name="connsiteX0" fmla="*/ 219373 w 1460017"/>
              <a:gd name="connsiteY0" fmla="*/ 211182 h 1476567"/>
              <a:gd name="connsiteX1" fmla="*/ 1288441 w 1460017"/>
              <a:gd name="connsiteY1" fmla="*/ 211182 h 1476567"/>
              <a:gd name="connsiteX2" fmla="*/ 1459889 w 1460017"/>
              <a:gd name="connsiteY2" fmla="*/ 104010 h 1476567"/>
              <a:gd name="connsiteX3" fmla="*/ 1317015 w 1460017"/>
              <a:gd name="connsiteY3" fmla="*/ 742185 h 1476567"/>
              <a:gd name="connsiteX4" fmla="*/ 1288441 w 1460017"/>
              <a:gd name="connsiteY4" fmla="*/ 1270725 h 1476567"/>
              <a:gd name="connsiteX5" fmla="*/ 219373 w 1460017"/>
              <a:gd name="connsiteY5" fmla="*/ 1270725 h 1476567"/>
              <a:gd name="connsiteX6" fmla="*/ 219373 w 1460017"/>
              <a:gd name="connsiteY6" fmla="*/ 211182 h 1476567"/>
              <a:gd name="connsiteX0" fmla="*/ 219373 w 1467154"/>
              <a:gd name="connsiteY0" fmla="*/ 211182 h 1476567"/>
              <a:gd name="connsiteX1" fmla="*/ 1288441 w 1467154"/>
              <a:gd name="connsiteY1" fmla="*/ 211182 h 1476567"/>
              <a:gd name="connsiteX2" fmla="*/ 1467033 w 1467154"/>
              <a:gd name="connsiteY2" fmla="*/ 70673 h 1476567"/>
              <a:gd name="connsiteX3" fmla="*/ 1317015 w 1467154"/>
              <a:gd name="connsiteY3" fmla="*/ 742185 h 1476567"/>
              <a:gd name="connsiteX4" fmla="*/ 1288441 w 1467154"/>
              <a:gd name="connsiteY4" fmla="*/ 1270725 h 1476567"/>
              <a:gd name="connsiteX5" fmla="*/ 219373 w 1467154"/>
              <a:gd name="connsiteY5" fmla="*/ 1270725 h 1476567"/>
              <a:gd name="connsiteX6" fmla="*/ 219373 w 1467154"/>
              <a:gd name="connsiteY6" fmla="*/ 211182 h 1476567"/>
              <a:gd name="connsiteX0" fmla="*/ 219373 w 1467154"/>
              <a:gd name="connsiteY0" fmla="*/ 211182 h 1476567"/>
              <a:gd name="connsiteX1" fmla="*/ 1288441 w 1467154"/>
              <a:gd name="connsiteY1" fmla="*/ 211182 h 1476567"/>
              <a:gd name="connsiteX2" fmla="*/ 1467033 w 1467154"/>
              <a:gd name="connsiteY2" fmla="*/ 70673 h 1476567"/>
              <a:gd name="connsiteX3" fmla="*/ 1317015 w 1467154"/>
              <a:gd name="connsiteY3" fmla="*/ 742185 h 1476567"/>
              <a:gd name="connsiteX4" fmla="*/ 1288441 w 1467154"/>
              <a:gd name="connsiteY4" fmla="*/ 1270725 h 1476567"/>
              <a:gd name="connsiteX5" fmla="*/ 219373 w 1467154"/>
              <a:gd name="connsiteY5" fmla="*/ 1270725 h 1476567"/>
              <a:gd name="connsiteX6" fmla="*/ 219373 w 1467154"/>
              <a:gd name="connsiteY6" fmla="*/ 211182 h 1476567"/>
              <a:gd name="connsiteX0" fmla="*/ 219373 w 1467154"/>
              <a:gd name="connsiteY0" fmla="*/ 211182 h 1476567"/>
              <a:gd name="connsiteX1" fmla="*/ 1288441 w 1467154"/>
              <a:gd name="connsiteY1" fmla="*/ 211182 h 1476567"/>
              <a:gd name="connsiteX2" fmla="*/ 1467033 w 1467154"/>
              <a:gd name="connsiteY2" fmla="*/ 70673 h 1476567"/>
              <a:gd name="connsiteX3" fmla="*/ 1317015 w 1467154"/>
              <a:gd name="connsiteY3" fmla="*/ 742185 h 1476567"/>
              <a:gd name="connsiteX4" fmla="*/ 1288441 w 1467154"/>
              <a:gd name="connsiteY4" fmla="*/ 1270725 h 1476567"/>
              <a:gd name="connsiteX5" fmla="*/ 219373 w 1467154"/>
              <a:gd name="connsiteY5" fmla="*/ 1270725 h 1476567"/>
              <a:gd name="connsiteX6" fmla="*/ 219373 w 1467154"/>
              <a:gd name="connsiteY6" fmla="*/ 211182 h 1476567"/>
              <a:gd name="connsiteX0" fmla="*/ 219373 w 1467035"/>
              <a:gd name="connsiteY0" fmla="*/ 211182 h 1476567"/>
              <a:gd name="connsiteX1" fmla="*/ 1288441 w 1467035"/>
              <a:gd name="connsiteY1" fmla="*/ 211182 h 1476567"/>
              <a:gd name="connsiteX2" fmla="*/ 1467033 w 1467035"/>
              <a:gd name="connsiteY2" fmla="*/ 70673 h 1476567"/>
              <a:gd name="connsiteX3" fmla="*/ 1317015 w 1467035"/>
              <a:gd name="connsiteY3" fmla="*/ 742185 h 1476567"/>
              <a:gd name="connsiteX4" fmla="*/ 1288441 w 1467035"/>
              <a:gd name="connsiteY4" fmla="*/ 1270725 h 1476567"/>
              <a:gd name="connsiteX5" fmla="*/ 219373 w 1467035"/>
              <a:gd name="connsiteY5" fmla="*/ 1270725 h 1476567"/>
              <a:gd name="connsiteX6" fmla="*/ 219373 w 1467035"/>
              <a:gd name="connsiteY6" fmla="*/ 211182 h 1476567"/>
              <a:gd name="connsiteX0" fmla="*/ 219373 w 1467035"/>
              <a:gd name="connsiteY0" fmla="*/ 211182 h 1476567"/>
              <a:gd name="connsiteX1" fmla="*/ 1288441 w 1467035"/>
              <a:gd name="connsiteY1" fmla="*/ 211182 h 1476567"/>
              <a:gd name="connsiteX2" fmla="*/ 1467033 w 1467035"/>
              <a:gd name="connsiteY2" fmla="*/ 70673 h 1476567"/>
              <a:gd name="connsiteX3" fmla="*/ 1317015 w 1467035"/>
              <a:gd name="connsiteY3" fmla="*/ 742185 h 1476567"/>
              <a:gd name="connsiteX4" fmla="*/ 1288441 w 1467035"/>
              <a:gd name="connsiteY4" fmla="*/ 1270725 h 1476567"/>
              <a:gd name="connsiteX5" fmla="*/ 219373 w 1467035"/>
              <a:gd name="connsiteY5" fmla="*/ 1270725 h 1476567"/>
              <a:gd name="connsiteX6" fmla="*/ 219373 w 1467035"/>
              <a:gd name="connsiteY6" fmla="*/ 211182 h 1476567"/>
              <a:gd name="connsiteX0" fmla="*/ 219373 w 1471462"/>
              <a:gd name="connsiteY0" fmla="*/ 211182 h 1476567"/>
              <a:gd name="connsiteX1" fmla="*/ 1288441 w 1471462"/>
              <a:gd name="connsiteY1" fmla="*/ 211182 h 1476567"/>
              <a:gd name="connsiteX2" fmla="*/ 1467033 w 1471462"/>
              <a:gd name="connsiteY2" fmla="*/ 70673 h 1476567"/>
              <a:gd name="connsiteX3" fmla="*/ 1412265 w 1471462"/>
              <a:gd name="connsiteY3" fmla="*/ 651697 h 1476567"/>
              <a:gd name="connsiteX4" fmla="*/ 1288441 w 1471462"/>
              <a:gd name="connsiteY4" fmla="*/ 1270725 h 1476567"/>
              <a:gd name="connsiteX5" fmla="*/ 219373 w 1471462"/>
              <a:gd name="connsiteY5" fmla="*/ 1270725 h 1476567"/>
              <a:gd name="connsiteX6" fmla="*/ 219373 w 1471462"/>
              <a:gd name="connsiteY6" fmla="*/ 211182 h 1476567"/>
              <a:gd name="connsiteX0" fmla="*/ 219373 w 1467116"/>
              <a:gd name="connsiteY0" fmla="*/ 211182 h 1476567"/>
              <a:gd name="connsiteX1" fmla="*/ 1288441 w 1467116"/>
              <a:gd name="connsiteY1" fmla="*/ 211182 h 1476567"/>
              <a:gd name="connsiteX2" fmla="*/ 1467033 w 1467116"/>
              <a:gd name="connsiteY2" fmla="*/ 70673 h 1476567"/>
              <a:gd name="connsiteX3" fmla="*/ 1412265 w 1467116"/>
              <a:gd name="connsiteY3" fmla="*/ 651697 h 1476567"/>
              <a:gd name="connsiteX4" fmla="*/ 1288441 w 1467116"/>
              <a:gd name="connsiteY4" fmla="*/ 1270725 h 1476567"/>
              <a:gd name="connsiteX5" fmla="*/ 219373 w 1467116"/>
              <a:gd name="connsiteY5" fmla="*/ 1270725 h 1476567"/>
              <a:gd name="connsiteX6" fmla="*/ 219373 w 1467116"/>
              <a:gd name="connsiteY6" fmla="*/ 211182 h 1476567"/>
              <a:gd name="connsiteX0" fmla="*/ 219373 w 1467035"/>
              <a:gd name="connsiteY0" fmla="*/ 211182 h 1476567"/>
              <a:gd name="connsiteX1" fmla="*/ 1288441 w 1467035"/>
              <a:gd name="connsiteY1" fmla="*/ 211182 h 1476567"/>
              <a:gd name="connsiteX2" fmla="*/ 1467033 w 1467035"/>
              <a:gd name="connsiteY2" fmla="*/ 70673 h 1476567"/>
              <a:gd name="connsiteX3" fmla="*/ 1412265 w 1467035"/>
              <a:gd name="connsiteY3" fmla="*/ 651697 h 1476567"/>
              <a:gd name="connsiteX4" fmla="*/ 1288441 w 1467035"/>
              <a:gd name="connsiteY4" fmla="*/ 1270725 h 1476567"/>
              <a:gd name="connsiteX5" fmla="*/ 219373 w 1467035"/>
              <a:gd name="connsiteY5" fmla="*/ 1270725 h 1476567"/>
              <a:gd name="connsiteX6" fmla="*/ 219373 w 1467035"/>
              <a:gd name="connsiteY6" fmla="*/ 211182 h 1476567"/>
              <a:gd name="connsiteX0" fmla="*/ 219373 w 1467033"/>
              <a:gd name="connsiteY0" fmla="*/ 211182 h 1476567"/>
              <a:gd name="connsiteX1" fmla="*/ 1288441 w 1467033"/>
              <a:gd name="connsiteY1" fmla="*/ 211182 h 1476567"/>
              <a:gd name="connsiteX2" fmla="*/ 1467033 w 1467033"/>
              <a:gd name="connsiteY2" fmla="*/ 70673 h 1476567"/>
              <a:gd name="connsiteX3" fmla="*/ 1412265 w 1467033"/>
              <a:gd name="connsiteY3" fmla="*/ 651697 h 1476567"/>
              <a:gd name="connsiteX4" fmla="*/ 1288441 w 1467033"/>
              <a:gd name="connsiteY4" fmla="*/ 1270725 h 1476567"/>
              <a:gd name="connsiteX5" fmla="*/ 219373 w 1467033"/>
              <a:gd name="connsiteY5" fmla="*/ 1270725 h 1476567"/>
              <a:gd name="connsiteX6" fmla="*/ 219373 w 1467033"/>
              <a:gd name="connsiteY6" fmla="*/ 211182 h 1476567"/>
              <a:gd name="connsiteX0" fmla="*/ 219373 w 1467033"/>
              <a:gd name="connsiteY0" fmla="*/ 211182 h 1476567"/>
              <a:gd name="connsiteX1" fmla="*/ 1288441 w 1467033"/>
              <a:gd name="connsiteY1" fmla="*/ 211182 h 1476567"/>
              <a:gd name="connsiteX2" fmla="*/ 1467033 w 1467033"/>
              <a:gd name="connsiteY2" fmla="*/ 70673 h 1476567"/>
              <a:gd name="connsiteX3" fmla="*/ 1412265 w 1467033"/>
              <a:gd name="connsiteY3" fmla="*/ 651697 h 1476567"/>
              <a:gd name="connsiteX4" fmla="*/ 1288441 w 1467033"/>
              <a:gd name="connsiteY4" fmla="*/ 1270725 h 1476567"/>
              <a:gd name="connsiteX5" fmla="*/ 219373 w 1467033"/>
              <a:gd name="connsiteY5" fmla="*/ 1270725 h 1476567"/>
              <a:gd name="connsiteX6" fmla="*/ 219373 w 1467033"/>
              <a:gd name="connsiteY6" fmla="*/ 211182 h 1476567"/>
              <a:gd name="connsiteX0" fmla="*/ 219373 w 1493904"/>
              <a:gd name="connsiteY0" fmla="*/ 211182 h 1476567"/>
              <a:gd name="connsiteX1" fmla="*/ 1288441 w 1493904"/>
              <a:gd name="connsiteY1" fmla="*/ 211182 h 1476567"/>
              <a:gd name="connsiteX2" fmla="*/ 1467033 w 1493904"/>
              <a:gd name="connsiteY2" fmla="*/ 70673 h 1476567"/>
              <a:gd name="connsiteX3" fmla="*/ 1412265 w 1493904"/>
              <a:gd name="connsiteY3" fmla="*/ 651697 h 1476567"/>
              <a:gd name="connsiteX4" fmla="*/ 1288441 w 1493904"/>
              <a:gd name="connsiteY4" fmla="*/ 1270725 h 1476567"/>
              <a:gd name="connsiteX5" fmla="*/ 219373 w 1493904"/>
              <a:gd name="connsiteY5" fmla="*/ 1270725 h 1476567"/>
              <a:gd name="connsiteX6" fmla="*/ 219373 w 1493904"/>
              <a:gd name="connsiteY6" fmla="*/ 211182 h 1476567"/>
              <a:gd name="connsiteX0" fmla="*/ 219373 w 1493904"/>
              <a:gd name="connsiteY0" fmla="*/ 211182 h 1476567"/>
              <a:gd name="connsiteX1" fmla="*/ 1288441 w 1493904"/>
              <a:gd name="connsiteY1" fmla="*/ 211182 h 1476567"/>
              <a:gd name="connsiteX2" fmla="*/ 1467033 w 1493904"/>
              <a:gd name="connsiteY2" fmla="*/ 70673 h 1476567"/>
              <a:gd name="connsiteX3" fmla="*/ 1412265 w 1493904"/>
              <a:gd name="connsiteY3" fmla="*/ 651697 h 1476567"/>
              <a:gd name="connsiteX4" fmla="*/ 1288441 w 1493904"/>
              <a:gd name="connsiteY4" fmla="*/ 1270725 h 1476567"/>
              <a:gd name="connsiteX5" fmla="*/ 219373 w 1493904"/>
              <a:gd name="connsiteY5" fmla="*/ 1270725 h 1476567"/>
              <a:gd name="connsiteX6" fmla="*/ 219373 w 1493904"/>
              <a:gd name="connsiteY6" fmla="*/ 211182 h 1476567"/>
              <a:gd name="connsiteX0" fmla="*/ 219373 w 1493904"/>
              <a:gd name="connsiteY0" fmla="*/ 211182 h 1476567"/>
              <a:gd name="connsiteX1" fmla="*/ 1288441 w 1493904"/>
              <a:gd name="connsiteY1" fmla="*/ 211182 h 1476567"/>
              <a:gd name="connsiteX2" fmla="*/ 1467033 w 1493904"/>
              <a:gd name="connsiteY2" fmla="*/ 70673 h 1476567"/>
              <a:gd name="connsiteX3" fmla="*/ 1412265 w 1493904"/>
              <a:gd name="connsiteY3" fmla="*/ 651697 h 1476567"/>
              <a:gd name="connsiteX4" fmla="*/ 1288441 w 1493904"/>
              <a:gd name="connsiteY4" fmla="*/ 1270725 h 1476567"/>
              <a:gd name="connsiteX5" fmla="*/ 219373 w 1493904"/>
              <a:gd name="connsiteY5" fmla="*/ 1270725 h 1476567"/>
              <a:gd name="connsiteX6" fmla="*/ 219373 w 1493904"/>
              <a:gd name="connsiteY6" fmla="*/ 211182 h 1476567"/>
              <a:gd name="connsiteX0" fmla="*/ 219373 w 1467033"/>
              <a:gd name="connsiteY0" fmla="*/ 211182 h 1476567"/>
              <a:gd name="connsiteX1" fmla="*/ 1288441 w 1467033"/>
              <a:gd name="connsiteY1" fmla="*/ 211182 h 1476567"/>
              <a:gd name="connsiteX2" fmla="*/ 1467033 w 1467033"/>
              <a:gd name="connsiteY2" fmla="*/ 70673 h 1476567"/>
              <a:gd name="connsiteX3" fmla="*/ 1412265 w 1467033"/>
              <a:gd name="connsiteY3" fmla="*/ 651697 h 1476567"/>
              <a:gd name="connsiteX4" fmla="*/ 1288441 w 1467033"/>
              <a:gd name="connsiteY4" fmla="*/ 1270725 h 1476567"/>
              <a:gd name="connsiteX5" fmla="*/ 219373 w 1467033"/>
              <a:gd name="connsiteY5" fmla="*/ 1270725 h 1476567"/>
              <a:gd name="connsiteX6" fmla="*/ 219373 w 1467033"/>
              <a:gd name="connsiteY6" fmla="*/ 211182 h 1476567"/>
              <a:gd name="connsiteX0" fmla="*/ 219373 w 1472130"/>
              <a:gd name="connsiteY0" fmla="*/ 211182 h 1476567"/>
              <a:gd name="connsiteX1" fmla="*/ 1288441 w 1472130"/>
              <a:gd name="connsiteY1" fmla="*/ 211182 h 1476567"/>
              <a:gd name="connsiteX2" fmla="*/ 1467033 w 1472130"/>
              <a:gd name="connsiteY2" fmla="*/ 70673 h 1476567"/>
              <a:gd name="connsiteX3" fmla="*/ 1412265 w 1472130"/>
              <a:gd name="connsiteY3" fmla="*/ 673128 h 1476567"/>
              <a:gd name="connsiteX4" fmla="*/ 1288441 w 1472130"/>
              <a:gd name="connsiteY4" fmla="*/ 1270725 h 1476567"/>
              <a:gd name="connsiteX5" fmla="*/ 219373 w 1472130"/>
              <a:gd name="connsiteY5" fmla="*/ 1270725 h 1476567"/>
              <a:gd name="connsiteX6" fmla="*/ 219373 w 1472130"/>
              <a:gd name="connsiteY6" fmla="*/ 211182 h 1476567"/>
              <a:gd name="connsiteX0" fmla="*/ 219373 w 1471650"/>
              <a:gd name="connsiteY0" fmla="*/ 211182 h 1476567"/>
              <a:gd name="connsiteX1" fmla="*/ 1288441 w 1471650"/>
              <a:gd name="connsiteY1" fmla="*/ 211182 h 1476567"/>
              <a:gd name="connsiteX2" fmla="*/ 1467033 w 1471650"/>
              <a:gd name="connsiteY2" fmla="*/ 70673 h 1476567"/>
              <a:gd name="connsiteX3" fmla="*/ 1412265 w 1471650"/>
              <a:gd name="connsiteY3" fmla="*/ 673128 h 1476567"/>
              <a:gd name="connsiteX4" fmla="*/ 1288441 w 1471650"/>
              <a:gd name="connsiteY4" fmla="*/ 1270725 h 1476567"/>
              <a:gd name="connsiteX5" fmla="*/ 219373 w 1471650"/>
              <a:gd name="connsiteY5" fmla="*/ 1270725 h 1476567"/>
              <a:gd name="connsiteX6" fmla="*/ 219373 w 1471650"/>
              <a:gd name="connsiteY6" fmla="*/ 211182 h 1476567"/>
              <a:gd name="connsiteX0" fmla="*/ 219373 w 1467100"/>
              <a:gd name="connsiteY0" fmla="*/ 211182 h 1476567"/>
              <a:gd name="connsiteX1" fmla="*/ 1288441 w 1467100"/>
              <a:gd name="connsiteY1" fmla="*/ 211182 h 1476567"/>
              <a:gd name="connsiteX2" fmla="*/ 1467033 w 1467100"/>
              <a:gd name="connsiteY2" fmla="*/ 70673 h 1476567"/>
              <a:gd name="connsiteX3" fmla="*/ 1412265 w 1467100"/>
              <a:gd name="connsiteY3" fmla="*/ 673128 h 1476567"/>
              <a:gd name="connsiteX4" fmla="*/ 1288441 w 1467100"/>
              <a:gd name="connsiteY4" fmla="*/ 1270725 h 1476567"/>
              <a:gd name="connsiteX5" fmla="*/ 219373 w 1467100"/>
              <a:gd name="connsiteY5" fmla="*/ 1270725 h 1476567"/>
              <a:gd name="connsiteX6" fmla="*/ 219373 w 1467100"/>
              <a:gd name="connsiteY6" fmla="*/ 211182 h 1476567"/>
              <a:gd name="connsiteX0" fmla="*/ 219373 w 1475079"/>
              <a:gd name="connsiteY0" fmla="*/ 211182 h 1476567"/>
              <a:gd name="connsiteX1" fmla="*/ 1288441 w 1475079"/>
              <a:gd name="connsiteY1" fmla="*/ 211182 h 1476567"/>
              <a:gd name="connsiteX2" fmla="*/ 1467033 w 1475079"/>
              <a:gd name="connsiteY2" fmla="*/ 70673 h 1476567"/>
              <a:gd name="connsiteX3" fmla="*/ 1433697 w 1475079"/>
              <a:gd name="connsiteY3" fmla="*/ 725516 h 1476567"/>
              <a:gd name="connsiteX4" fmla="*/ 1288441 w 1475079"/>
              <a:gd name="connsiteY4" fmla="*/ 1270725 h 1476567"/>
              <a:gd name="connsiteX5" fmla="*/ 219373 w 1475079"/>
              <a:gd name="connsiteY5" fmla="*/ 1270725 h 1476567"/>
              <a:gd name="connsiteX6" fmla="*/ 219373 w 1475079"/>
              <a:gd name="connsiteY6" fmla="*/ 211182 h 1476567"/>
              <a:gd name="connsiteX0" fmla="*/ 219373 w 1473355"/>
              <a:gd name="connsiteY0" fmla="*/ 211182 h 1476567"/>
              <a:gd name="connsiteX1" fmla="*/ 1288441 w 1473355"/>
              <a:gd name="connsiteY1" fmla="*/ 211182 h 1476567"/>
              <a:gd name="connsiteX2" fmla="*/ 1467033 w 1473355"/>
              <a:gd name="connsiteY2" fmla="*/ 70673 h 1476567"/>
              <a:gd name="connsiteX3" fmla="*/ 1433697 w 1473355"/>
              <a:gd name="connsiteY3" fmla="*/ 725516 h 1476567"/>
              <a:gd name="connsiteX4" fmla="*/ 1288441 w 1473355"/>
              <a:gd name="connsiteY4" fmla="*/ 1270725 h 1476567"/>
              <a:gd name="connsiteX5" fmla="*/ 219373 w 1473355"/>
              <a:gd name="connsiteY5" fmla="*/ 1270725 h 1476567"/>
              <a:gd name="connsiteX6" fmla="*/ 219373 w 1473355"/>
              <a:gd name="connsiteY6" fmla="*/ 211182 h 1476567"/>
              <a:gd name="connsiteX0" fmla="*/ 219373 w 1467041"/>
              <a:gd name="connsiteY0" fmla="*/ 211182 h 1476567"/>
              <a:gd name="connsiteX1" fmla="*/ 1288441 w 1467041"/>
              <a:gd name="connsiteY1" fmla="*/ 211182 h 1476567"/>
              <a:gd name="connsiteX2" fmla="*/ 1467033 w 1467041"/>
              <a:gd name="connsiteY2" fmla="*/ 70673 h 1476567"/>
              <a:gd name="connsiteX3" fmla="*/ 1433697 w 1467041"/>
              <a:gd name="connsiteY3" fmla="*/ 725516 h 1476567"/>
              <a:gd name="connsiteX4" fmla="*/ 1288441 w 1467041"/>
              <a:gd name="connsiteY4" fmla="*/ 1270725 h 1476567"/>
              <a:gd name="connsiteX5" fmla="*/ 219373 w 1467041"/>
              <a:gd name="connsiteY5" fmla="*/ 1270725 h 1476567"/>
              <a:gd name="connsiteX6" fmla="*/ 219373 w 1467041"/>
              <a:gd name="connsiteY6" fmla="*/ 211182 h 1476567"/>
              <a:gd name="connsiteX0" fmla="*/ 219373 w 1467041"/>
              <a:gd name="connsiteY0" fmla="*/ 211182 h 1476567"/>
              <a:gd name="connsiteX1" fmla="*/ 1288441 w 1467041"/>
              <a:gd name="connsiteY1" fmla="*/ 211182 h 1476567"/>
              <a:gd name="connsiteX2" fmla="*/ 1467033 w 1467041"/>
              <a:gd name="connsiteY2" fmla="*/ 70673 h 1476567"/>
              <a:gd name="connsiteX3" fmla="*/ 1433697 w 1467041"/>
              <a:gd name="connsiteY3" fmla="*/ 725516 h 1476567"/>
              <a:gd name="connsiteX4" fmla="*/ 1288441 w 1467041"/>
              <a:gd name="connsiteY4" fmla="*/ 1270725 h 1476567"/>
              <a:gd name="connsiteX5" fmla="*/ 219373 w 1467041"/>
              <a:gd name="connsiteY5" fmla="*/ 1270725 h 1476567"/>
              <a:gd name="connsiteX6" fmla="*/ 219373 w 1467041"/>
              <a:gd name="connsiteY6" fmla="*/ 211182 h 1476567"/>
              <a:gd name="connsiteX0" fmla="*/ 219373 w 1467033"/>
              <a:gd name="connsiteY0" fmla="*/ 211182 h 1476567"/>
              <a:gd name="connsiteX1" fmla="*/ 1288441 w 1467033"/>
              <a:gd name="connsiteY1" fmla="*/ 211182 h 1476567"/>
              <a:gd name="connsiteX2" fmla="*/ 1467033 w 1467033"/>
              <a:gd name="connsiteY2" fmla="*/ 70673 h 1476567"/>
              <a:gd name="connsiteX3" fmla="*/ 1433697 w 1467033"/>
              <a:gd name="connsiteY3" fmla="*/ 725516 h 1476567"/>
              <a:gd name="connsiteX4" fmla="*/ 1288441 w 1467033"/>
              <a:gd name="connsiteY4" fmla="*/ 1270725 h 1476567"/>
              <a:gd name="connsiteX5" fmla="*/ 219373 w 1467033"/>
              <a:gd name="connsiteY5" fmla="*/ 1270725 h 1476567"/>
              <a:gd name="connsiteX6" fmla="*/ 219373 w 1467033"/>
              <a:gd name="connsiteY6" fmla="*/ 211182 h 1476567"/>
              <a:gd name="connsiteX0" fmla="*/ 219373 w 1467033"/>
              <a:gd name="connsiteY0" fmla="*/ 211182 h 1476567"/>
              <a:gd name="connsiteX1" fmla="*/ 1288441 w 1467033"/>
              <a:gd name="connsiteY1" fmla="*/ 211182 h 1476567"/>
              <a:gd name="connsiteX2" fmla="*/ 1467033 w 1467033"/>
              <a:gd name="connsiteY2" fmla="*/ 70673 h 1476567"/>
              <a:gd name="connsiteX3" fmla="*/ 1433697 w 1467033"/>
              <a:gd name="connsiteY3" fmla="*/ 725516 h 1476567"/>
              <a:gd name="connsiteX4" fmla="*/ 1199538 w 1467033"/>
              <a:gd name="connsiteY4" fmla="*/ 866010 h 1476567"/>
              <a:gd name="connsiteX5" fmla="*/ 1288441 w 1467033"/>
              <a:gd name="connsiteY5" fmla="*/ 1270725 h 1476567"/>
              <a:gd name="connsiteX6" fmla="*/ 219373 w 1467033"/>
              <a:gd name="connsiteY6" fmla="*/ 1270725 h 1476567"/>
              <a:gd name="connsiteX7" fmla="*/ 219373 w 1467033"/>
              <a:gd name="connsiteY7" fmla="*/ 211182 h 1476567"/>
              <a:gd name="connsiteX0" fmla="*/ 219373 w 1467033"/>
              <a:gd name="connsiteY0" fmla="*/ 211182 h 1476567"/>
              <a:gd name="connsiteX1" fmla="*/ 1288441 w 1467033"/>
              <a:gd name="connsiteY1" fmla="*/ 211182 h 1476567"/>
              <a:gd name="connsiteX2" fmla="*/ 1467033 w 1467033"/>
              <a:gd name="connsiteY2" fmla="*/ 70673 h 1476567"/>
              <a:gd name="connsiteX3" fmla="*/ 1433697 w 1467033"/>
              <a:gd name="connsiteY3" fmla="*/ 725516 h 1476567"/>
              <a:gd name="connsiteX4" fmla="*/ 1199538 w 1467033"/>
              <a:gd name="connsiteY4" fmla="*/ 866010 h 1476567"/>
              <a:gd name="connsiteX5" fmla="*/ 1288441 w 1467033"/>
              <a:gd name="connsiteY5" fmla="*/ 1270725 h 1476567"/>
              <a:gd name="connsiteX6" fmla="*/ 219373 w 1467033"/>
              <a:gd name="connsiteY6" fmla="*/ 1270725 h 1476567"/>
              <a:gd name="connsiteX7" fmla="*/ 219373 w 1467033"/>
              <a:gd name="connsiteY7" fmla="*/ 211182 h 1476567"/>
              <a:gd name="connsiteX0" fmla="*/ 219373 w 1467033"/>
              <a:gd name="connsiteY0" fmla="*/ 211182 h 1476567"/>
              <a:gd name="connsiteX1" fmla="*/ 1288441 w 1467033"/>
              <a:gd name="connsiteY1" fmla="*/ 211182 h 1476567"/>
              <a:gd name="connsiteX2" fmla="*/ 1467033 w 1467033"/>
              <a:gd name="connsiteY2" fmla="*/ 70673 h 1476567"/>
              <a:gd name="connsiteX3" fmla="*/ 1433697 w 1467033"/>
              <a:gd name="connsiteY3" fmla="*/ 725516 h 1476567"/>
              <a:gd name="connsiteX4" fmla="*/ 942363 w 1467033"/>
              <a:gd name="connsiteY4" fmla="*/ 796160 h 1476567"/>
              <a:gd name="connsiteX5" fmla="*/ 1288441 w 1467033"/>
              <a:gd name="connsiteY5" fmla="*/ 1270725 h 1476567"/>
              <a:gd name="connsiteX6" fmla="*/ 219373 w 1467033"/>
              <a:gd name="connsiteY6" fmla="*/ 1270725 h 1476567"/>
              <a:gd name="connsiteX7" fmla="*/ 219373 w 1467033"/>
              <a:gd name="connsiteY7" fmla="*/ 211182 h 1476567"/>
              <a:gd name="connsiteX0" fmla="*/ 219373 w 1467033"/>
              <a:gd name="connsiteY0" fmla="*/ 211182 h 1476567"/>
              <a:gd name="connsiteX1" fmla="*/ 1288441 w 1467033"/>
              <a:gd name="connsiteY1" fmla="*/ 211182 h 1476567"/>
              <a:gd name="connsiteX2" fmla="*/ 1467033 w 1467033"/>
              <a:gd name="connsiteY2" fmla="*/ 70673 h 1476567"/>
              <a:gd name="connsiteX3" fmla="*/ 1433697 w 1467033"/>
              <a:gd name="connsiteY3" fmla="*/ 725516 h 1476567"/>
              <a:gd name="connsiteX4" fmla="*/ 942363 w 1467033"/>
              <a:gd name="connsiteY4" fmla="*/ 796160 h 1476567"/>
              <a:gd name="connsiteX5" fmla="*/ 1288441 w 1467033"/>
              <a:gd name="connsiteY5" fmla="*/ 1270725 h 1476567"/>
              <a:gd name="connsiteX6" fmla="*/ 219373 w 1467033"/>
              <a:gd name="connsiteY6" fmla="*/ 1270725 h 1476567"/>
              <a:gd name="connsiteX7" fmla="*/ 219373 w 1467033"/>
              <a:gd name="connsiteY7" fmla="*/ 211182 h 1476567"/>
              <a:gd name="connsiteX0" fmla="*/ 219373 w 1467033"/>
              <a:gd name="connsiteY0" fmla="*/ 211182 h 1476567"/>
              <a:gd name="connsiteX1" fmla="*/ 1288441 w 1467033"/>
              <a:gd name="connsiteY1" fmla="*/ 211182 h 1476567"/>
              <a:gd name="connsiteX2" fmla="*/ 1467033 w 1467033"/>
              <a:gd name="connsiteY2" fmla="*/ 70673 h 1476567"/>
              <a:gd name="connsiteX3" fmla="*/ 1433697 w 1467033"/>
              <a:gd name="connsiteY3" fmla="*/ 725516 h 1476567"/>
              <a:gd name="connsiteX4" fmla="*/ 885213 w 1467033"/>
              <a:gd name="connsiteY4" fmla="*/ 770760 h 1476567"/>
              <a:gd name="connsiteX5" fmla="*/ 1288441 w 1467033"/>
              <a:gd name="connsiteY5" fmla="*/ 1270725 h 1476567"/>
              <a:gd name="connsiteX6" fmla="*/ 219373 w 1467033"/>
              <a:gd name="connsiteY6" fmla="*/ 1270725 h 1476567"/>
              <a:gd name="connsiteX7" fmla="*/ 219373 w 1467033"/>
              <a:gd name="connsiteY7" fmla="*/ 211182 h 1476567"/>
              <a:gd name="connsiteX0" fmla="*/ 219373 w 1467033"/>
              <a:gd name="connsiteY0" fmla="*/ 211182 h 1476567"/>
              <a:gd name="connsiteX1" fmla="*/ 1288441 w 1467033"/>
              <a:gd name="connsiteY1" fmla="*/ 211182 h 1476567"/>
              <a:gd name="connsiteX2" fmla="*/ 1467033 w 1467033"/>
              <a:gd name="connsiteY2" fmla="*/ 70673 h 1476567"/>
              <a:gd name="connsiteX3" fmla="*/ 1433697 w 1467033"/>
              <a:gd name="connsiteY3" fmla="*/ 725516 h 1476567"/>
              <a:gd name="connsiteX4" fmla="*/ 885213 w 1467033"/>
              <a:gd name="connsiteY4" fmla="*/ 770760 h 1476567"/>
              <a:gd name="connsiteX5" fmla="*/ 1288441 w 1467033"/>
              <a:gd name="connsiteY5" fmla="*/ 1270725 h 1476567"/>
              <a:gd name="connsiteX6" fmla="*/ 219373 w 1467033"/>
              <a:gd name="connsiteY6" fmla="*/ 1270725 h 1476567"/>
              <a:gd name="connsiteX7" fmla="*/ 219373 w 1467033"/>
              <a:gd name="connsiteY7" fmla="*/ 211182 h 1476567"/>
              <a:gd name="connsiteX0" fmla="*/ 219373 w 1467033"/>
              <a:gd name="connsiteY0" fmla="*/ 211182 h 1476567"/>
              <a:gd name="connsiteX1" fmla="*/ 1288441 w 1467033"/>
              <a:gd name="connsiteY1" fmla="*/ 211182 h 1476567"/>
              <a:gd name="connsiteX2" fmla="*/ 1467033 w 1467033"/>
              <a:gd name="connsiteY2" fmla="*/ 70673 h 1476567"/>
              <a:gd name="connsiteX3" fmla="*/ 1433697 w 1467033"/>
              <a:gd name="connsiteY3" fmla="*/ 725516 h 1476567"/>
              <a:gd name="connsiteX4" fmla="*/ 885213 w 1467033"/>
              <a:gd name="connsiteY4" fmla="*/ 770760 h 1476567"/>
              <a:gd name="connsiteX5" fmla="*/ 1288441 w 1467033"/>
              <a:gd name="connsiteY5" fmla="*/ 1270725 h 1476567"/>
              <a:gd name="connsiteX6" fmla="*/ 219373 w 1467033"/>
              <a:gd name="connsiteY6" fmla="*/ 1270725 h 1476567"/>
              <a:gd name="connsiteX7" fmla="*/ 219373 w 1467033"/>
              <a:gd name="connsiteY7" fmla="*/ 211182 h 1476567"/>
              <a:gd name="connsiteX0" fmla="*/ 219373 w 1436077"/>
              <a:gd name="connsiteY0" fmla="*/ 211182 h 1476567"/>
              <a:gd name="connsiteX1" fmla="*/ 1288441 w 1436077"/>
              <a:gd name="connsiteY1" fmla="*/ 211182 h 1476567"/>
              <a:gd name="connsiteX2" fmla="*/ 1436077 w 1436077"/>
              <a:gd name="connsiteY2" fmla="*/ 68292 h 1476567"/>
              <a:gd name="connsiteX3" fmla="*/ 1433697 w 1436077"/>
              <a:gd name="connsiteY3" fmla="*/ 725516 h 1476567"/>
              <a:gd name="connsiteX4" fmla="*/ 885213 w 1436077"/>
              <a:gd name="connsiteY4" fmla="*/ 770760 h 1476567"/>
              <a:gd name="connsiteX5" fmla="*/ 1288441 w 1436077"/>
              <a:gd name="connsiteY5" fmla="*/ 1270725 h 1476567"/>
              <a:gd name="connsiteX6" fmla="*/ 219373 w 1436077"/>
              <a:gd name="connsiteY6" fmla="*/ 1270725 h 1476567"/>
              <a:gd name="connsiteX7" fmla="*/ 219373 w 1436077"/>
              <a:gd name="connsiteY7" fmla="*/ 211182 h 1476567"/>
              <a:gd name="connsiteX0" fmla="*/ 219373 w 1437096"/>
              <a:gd name="connsiteY0" fmla="*/ 211182 h 1476567"/>
              <a:gd name="connsiteX1" fmla="*/ 1288441 w 1437096"/>
              <a:gd name="connsiteY1" fmla="*/ 211182 h 1476567"/>
              <a:gd name="connsiteX2" fmla="*/ 1436077 w 1437096"/>
              <a:gd name="connsiteY2" fmla="*/ 68292 h 1476567"/>
              <a:gd name="connsiteX3" fmla="*/ 1433697 w 1437096"/>
              <a:gd name="connsiteY3" fmla="*/ 725516 h 1476567"/>
              <a:gd name="connsiteX4" fmla="*/ 885213 w 1437096"/>
              <a:gd name="connsiteY4" fmla="*/ 770760 h 1476567"/>
              <a:gd name="connsiteX5" fmla="*/ 1288441 w 1437096"/>
              <a:gd name="connsiteY5" fmla="*/ 1270725 h 1476567"/>
              <a:gd name="connsiteX6" fmla="*/ 219373 w 1437096"/>
              <a:gd name="connsiteY6" fmla="*/ 1270725 h 1476567"/>
              <a:gd name="connsiteX7" fmla="*/ 219373 w 1437096"/>
              <a:gd name="connsiteY7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5213 w 1436211"/>
              <a:gd name="connsiteY4" fmla="*/ 770760 h 1476567"/>
              <a:gd name="connsiteX5" fmla="*/ 1288441 w 1436211"/>
              <a:gd name="connsiteY5" fmla="*/ 1270725 h 1476567"/>
              <a:gd name="connsiteX6" fmla="*/ 219373 w 1436211"/>
              <a:gd name="connsiteY6" fmla="*/ 1270725 h 1476567"/>
              <a:gd name="connsiteX7" fmla="*/ 219373 w 1436211"/>
              <a:gd name="connsiteY7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51710 h 1476567"/>
              <a:gd name="connsiteX5" fmla="*/ 1288441 w 1436211"/>
              <a:gd name="connsiteY5" fmla="*/ 1270725 h 1476567"/>
              <a:gd name="connsiteX6" fmla="*/ 219373 w 1436211"/>
              <a:gd name="connsiteY6" fmla="*/ 1270725 h 1476567"/>
              <a:gd name="connsiteX7" fmla="*/ 219373 w 1436211"/>
              <a:gd name="connsiteY7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51710 h 1476567"/>
              <a:gd name="connsiteX5" fmla="*/ 1288441 w 1436211"/>
              <a:gd name="connsiteY5" fmla="*/ 1270725 h 1476567"/>
              <a:gd name="connsiteX6" fmla="*/ 219373 w 1436211"/>
              <a:gd name="connsiteY6" fmla="*/ 1270725 h 1476567"/>
              <a:gd name="connsiteX7" fmla="*/ 219373 w 1436211"/>
              <a:gd name="connsiteY7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288441 w 1436211"/>
              <a:gd name="connsiteY5" fmla="*/ 1270725 h 1476567"/>
              <a:gd name="connsiteX6" fmla="*/ 219373 w 1436211"/>
              <a:gd name="connsiteY6" fmla="*/ 1270725 h 1476567"/>
              <a:gd name="connsiteX7" fmla="*/ 219373 w 1436211"/>
              <a:gd name="connsiteY7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288441 w 1436211"/>
              <a:gd name="connsiteY5" fmla="*/ 1270725 h 1476567"/>
              <a:gd name="connsiteX6" fmla="*/ 219373 w 1436211"/>
              <a:gd name="connsiteY6" fmla="*/ 1270725 h 1476567"/>
              <a:gd name="connsiteX7" fmla="*/ 219373 w 1436211"/>
              <a:gd name="connsiteY7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288441 w 1436211"/>
              <a:gd name="connsiteY5" fmla="*/ 1270725 h 1476567"/>
              <a:gd name="connsiteX6" fmla="*/ 219373 w 1436211"/>
              <a:gd name="connsiteY6" fmla="*/ 1270725 h 1476567"/>
              <a:gd name="connsiteX7" fmla="*/ 219373 w 1436211"/>
              <a:gd name="connsiteY7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557394 w 1436211"/>
              <a:gd name="connsiteY5" fmla="*/ 642173 h 1476567"/>
              <a:gd name="connsiteX6" fmla="*/ 1288441 w 1436211"/>
              <a:gd name="connsiteY6" fmla="*/ 1270725 h 1476567"/>
              <a:gd name="connsiteX7" fmla="*/ 219373 w 1436211"/>
              <a:gd name="connsiteY7" fmla="*/ 1270725 h 1476567"/>
              <a:gd name="connsiteX8" fmla="*/ 219373 w 1436211"/>
              <a:gd name="connsiteY8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1288441 w 1436211"/>
              <a:gd name="connsiteY6" fmla="*/ 1270725 h 1476567"/>
              <a:gd name="connsiteX7" fmla="*/ 219373 w 1436211"/>
              <a:gd name="connsiteY7" fmla="*/ 1270725 h 1476567"/>
              <a:gd name="connsiteX8" fmla="*/ 219373 w 1436211"/>
              <a:gd name="connsiteY8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1288441 w 1436211"/>
              <a:gd name="connsiteY6" fmla="*/ 1270725 h 1476567"/>
              <a:gd name="connsiteX7" fmla="*/ 219373 w 1436211"/>
              <a:gd name="connsiteY7" fmla="*/ 1270725 h 1476567"/>
              <a:gd name="connsiteX8" fmla="*/ 219373 w 1436211"/>
              <a:gd name="connsiteY8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1288441 w 1436211"/>
              <a:gd name="connsiteY6" fmla="*/ 1270725 h 1476567"/>
              <a:gd name="connsiteX7" fmla="*/ 219373 w 1436211"/>
              <a:gd name="connsiteY7" fmla="*/ 1270725 h 1476567"/>
              <a:gd name="connsiteX8" fmla="*/ 219373 w 1436211"/>
              <a:gd name="connsiteY8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590732 w 1436211"/>
              <a:gd name="connsiteY6" fmla="*/ 758854 h 1476567"/>
              <a:gd name="connsiteX7" fmla="*/ 1288441 w 1436211"/>
              <a:gd name="connsiteY7" fmla="*/ 1270725 h 1476567"/>
              <a:gd name="connsiteX8" fmla="*/ 219373 w 1436211"/>
              <a:gd name="connsiteY8" fmla="*/ 1270725 h 1476567"/>
              <a:gd name="connsiteX9" fmla="*/ 219373 w 1436211"/>
              <a:gd name="connsiteY9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590732 w 1436211"/>
              <a:gd name="connsiteY6" fmla="*/ 758854 h 1476567"/>
              <a:gd name="connsiteX7" fmla="*/ 1126513 w 1436211"/>
              <a:gd name="connsiteY7" fmla="*/ 1092229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590732 w 1436211"/>
              <a:gd name="connsiteY6" fmla="*/ 758854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590732 w 1436211"/>
              <a:gd name="connsiteY6" fmla="*/ 758854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590732 w 1436211"/>
              <a:gd name="connsiteY6" fmla="*/ 758854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590732 w 1436211"/>
              <a:gd name="connsiteY6" fmla="*/ 758854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559775 w 1436211"/>
              <a:gd name="connsiteY6" fmla="*/ 537398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607400 w 1436211"/>
              <a:gd name="connsiteY6" fmla="*/ 594548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607400 w 1436211"/>
              <a:gd name="connsiteY6" fmla="*/ 594548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521675 w 1436211"/>
              <a:gd name="connsiteY6" fmla="*/ 601692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521675 w 1436211"/>
              <a:gd name="connsiteY6" fmla="*/ 601692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521675 w 1436211"/>
              <a:gd name="connsiteY6" fmla="*/ 601692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33644 w 1436211"/>
              <a:gd name="connsiteY5" fmla="*/ 618361 h 1476567"/>
              <a:gd name="connsiteX6" fmla="*/ 521675 w 1436211"/>
              <a:gd name="connsiteY6" fmla="*/ 601692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21675 w 1436211"/>
              <a:gd name="connsiteY6" fmla="*/ 601692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21675 w 1436211"/>
              <a:gd name="connsiteY6" fmla="*/ 601692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21675 w 1436211"/>
              <a:gd name="connsiteY6" fmla="*/ 601692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21675 w 1436211"/>
              <a:gd name="connsiteY6" fmla="*/ 601692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1031263 w 1436211"/>
              <a:gd name="connsiteY7" fmla="*/ 1027935 h 1476567"/>
              <a:gd name="connsiteX8" fmla="*/ 1288441 w 1436211"/>
              <a:gd name="connsiteY8" fmla="*/ 1270725 h 1476567"/>
              <a:gd name="connsiteX9" fmla="*/ 219373 w 1436211"/>
              <a:gd name="connsiteY9" fmla="*/ 1270725 h 1476567"/>
              <a:gd name="connsiteX10" fmla="*/ 219373 w 1436211"/>
              <a:gd name="connsiteY10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595494 w 1436211"/>
              <a:gd name="connsiteY7" fmla="*/ 1013648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595494 w 1436211"/>
              <a:gd name="connsiteY7" fmla="*/ 1013648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600256 w 1436211"/>
              <a:gd name="connsiteY7" fmla="*/ 1030316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600256 w 1436211"/>
              <a:gd name="connsiteY7" fmla="*/ 1030316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600256 w 1436211"/>
              <a:gd name="connsiteY7" fmla="*/ 1030316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552631 w 1436211"/>
              <a:gd name="connsiteY7" fmla="*/ 1018410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552631 w 1436211"/>
              <a:gd name="connsiteY7" fmla="*/ 1018410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5956 w 1436211"/>
              <a:gd name="connsiteY6" fmla="*/ 608835 h 1476567"/>
              <a:gd name="connsiteX7" fmla="*/ 552631 w 1436211"/>
              <a:gd name="connsiteY7" fmla="*/ 1018410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00243 w 1436211"/>
              <a:gd name="connsiteY6" fmla="*/ 565972 h 1476567"/>
              <a:gd name="connsiteX7" fmla="*/ 552631 w 1436211"/>
              <a:gd name="connsiteY7" fmla="*/ 1018410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1193 w 1436211"/>
              <a:gd name="connsiteY6" fmla="*/ 611216 h 1476567"/>
              <a:gd name="connsiteX7" fmla="*/ 552631 w 1436211"/>
              <a:gd name="connsiteY7" fmla="*/ 1018410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481193 w 1436211"/>
              <a:gd name="connsiteY6" fmla="*/ 611216 h 1476567"/>
              <a:gd name="connsiteX7" fmla="*/ 552631 w 1436211"/>
              <a:gd name="connsiteY7" fmla="*/ 1018410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55012 w 1436211"/>
              <a:gd name="connsiteY6" fmla="*/ 563591 h 1476567"/>
              <a:gd name="connsiteX7" fmla="*/ 552631 w 1436211"/>
              <a:gd name="connsiteY7" fmla="*/ 1018410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55012 w 1436211"/>
              <a:gd name="connsiteY6" fmla="*/ 563591 h 1476567"/>
              <a:gd name="connsiteX7" fmla="*/ 552631 w 1436211"/>
              <a:gd name="connsiteY7" fmla="*/ 1018410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55012 w 1436211"/>
              <a:gd name="connsiteY6" fmla="*/ 563591 h 1476567"/>
              <a:gd name="connsiteX7" fmla="*/ 552631 w 1436211"/>
              <a:gd name="connsiteY7" fmla="*/ 1018410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55012 w 1436211"/>
              <a:gd name="connsiteY6" fmla="*/ 563591 h 1476567"/>
              <a:gd name="connsiteX7" fmla="*/ 566919 w 1436211"/>
              <a:gd name="connsiteY7" fmla="*/ 1006504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55012 w 1436211"/>
              <a:gd name="connsiteY6" fmla="*/ 563591 h 1476567"/>
              <a:gd name="connsiteX7" fmla="*/ 566919 w 1436211"/>
              <a:gd name="connsiteY7" fmla="*/ 1006504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55012 w 1436211"/>
              <a:gd name="connsiteY6" fmla="*/ 563591 h 1476567"/>
              <a:gd name="connsiteX7" fmla="*/ 566919 w 1436211"/>
              <a:gd name="connsiteY7" fmla="*/ 1006504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55012 w 1436211"/>
              <a:gd name="connsiteY6" fmla="*/ 563591 h 1476567"/>
              <a:gd name="connsiteX7" fmla="*/ 566919 w 1436211"/>
              <a:gd name="connsiteY7" fmla="*/ 1006504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55012 w 1436211"/>
              <a:gd name="connsiteY6" fmla="*/ 563591 h 1476567"/>
              <a:gd name="connsiteX7" fmla="*/ 566919 w 1436211"/>
              <a:gd name="connsiteY7" fmla="*/ 1006504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19357 w 1436211"/>
              <a:gd name="connsiteY5" fmla="*/ 604073 h 1476567"/>
              <a:gd name="connsiteX6" fmla="*/ 555012 w 1436211"/>
              <a:gd name="connsiteY6" fmla="*/ 563591 h 1476567"/>
              <a:gd name="connsiteX7" fmla="*/ 566919 w 1436211"/>
              <a:gd name="connsiteY7" fmla="*/ 1006504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87594 w 1436211"/>
              <a:gd name="connsiteY4" fmla="*/ 727898 h 1476567"/>
              <a:gd name="connsiteX5" fmla="*/ 1009829 w 1436211"/>
              <a:gd name="connsiteY5" fmla="*/ 562434 h 1476567"/>
              <a:gd name="connsiteX6" fmla="*/ 555012 w 1436211"/>
              <a:gd name="connsiteY6" fmla="*/ 563591 h 1476567"/>
              <a:gd name="connsiteX7" fmla="*/ 566919 w 1436211"/>
              <a:gd name="connsiteY7" fmla="*/ 1006504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72783 w 1436211"/>
              <a:gd name="connsiteY4" fmla="*/ 721361 h 1476567"/>
              <a:gd name="connsiteX5" fmla="*/ 1009829 w 1436211"/>
              <a:gd name="connsiteY5" fmla="*/ 562434 h 1476567"/>
              <a:gd name="connsiteX6" fmla="*/ 555012 w 1436211"/>
              <a:gd name="connsiteY6" fmla="*/ 563591 h 1476567"/>
              <a:gd name="connsiteX7" fmla="*/ 566919 w 1436211"/>
              <a:gd name="connsiteY7" fmla="*/ 1006504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36211"/>
              <a:gd name="connsiteY0" fmla="*/ 211182 h 1476567"/>
              <a:gd name="connsiteX1" fmla="*/ 1288441 w 1436211"/>
              <a:gd name="connsiteY1" fmla="*/ 211182 h 1476567"/>
              <a:gd name="connsiteX2" fmla="*/ 1436077 w 1436211"/>
              <a:gd name="connsiteY2" fmla="*/ 68292 h 1476567"/>
              <a:gd name="connsiteX3" fmla="*/ 1433697 w 1436211"/>
              <a:gd name="connsiteY3" fmla="*/ 725516 h 1476567"/>
              <a:gd name="connsiteX4" fmla="*/ 891051 w 1436211"/>
              <a:gd name="connsiteY4" fmla="*/ 695393 h 1476567"/>
              <a:gd name="connsiteX5" fmla="*/ 1009829 w 1436211"/>
              <a:gd name="connsiteY5" fmla="*/ 562434 h 1476567"/>
              <a:gd name="connsiteX6" fmla="*/ 555012 w 1436211"/>
              <a:gd name="connsiteY6" fmla="*/ 563591 h 1476567"/>
              <a:gd name="connsiteX7" fmla="*/ 566919 w 1436211"/>
              <a:gd name="connsiteY7" fmla="*/ 1006504 h 1476567"/>
              <a:gd name="connsiteX8" fmla="*/ 1031263 w 1436211"/>
              <a:gd name="connsiteY8" fmla="*/ 1027935 h 1476567"/>
              <a:gd name="connsiteX9" fmla="*/ 1288441 w 1436211"/>
              <a:gd name="connsiteY9" fmla="*/ 1270725 h 1476567"/>
              <a:gd name="connsiteX10" fmla="*/ 219373 w 1436211"/>
              <a:gd name="connsiteY10" fmla="*/ 1270725 h 1476567"/>
              <a:gd name="connsiteX11" fmla="*/ 219373 w 1436211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1009829 w 1465235"/>
              <a:gd name="connsiteY5" fmla="*/ 562434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72327"/>
              <a:gd name="connsiteY0" fmla="*/ 211182 h 1476567"/>
              <a:gd name="connsiteX1" fmla="*/ 1288441 w 1472327"/>
              <a:gd name="connsiteY1" fmla="*/ 211182 h 1476567"/>
              <a:gd name="connsiteX2" fmla="*/ 1436077 w 1472327"/>
              <a:gd name="connsiteY2" fmla="*/ 68292 h 1476567"/>
              <a:gd name="connsiteX3" fmla="*/ 1465235 w 1472327"/>
              <a:gd name="connsiteY3" fmla="*/ 697237 h 1476567"/>
              <a:gd name="connsiteX4" fmla="*/ 891051 w 1472327"/>
              <a:gd name="connsiteY4" fmla="*/ 695393 h 1476567"/>
              <a:gd name="connsiteX5" fmla="*/ 1009829 w 1472327"/>
              <a:gd name="connsiteY5" fmla="*/ 562434 h 1476567"/>
              <a:gd name="connsiteX6" fmla="*/ 555012 w 1472327"/>
              <a:gd name="connsiteY6" fmla="*/ 563591 h 1476567"/>
              <a:gd name="connsiteX7" fmla="*/ 566919 w 1472327"/>
              <a:gd name="connsiteY7" fmla="*/ 1006504 h 1476567"/>
              <a:gd name="connsiteX8" fmla="*/ 1031263 w 1472327"/>
              <a:gd name="connsiteY8" fmla="*/ 1027935 h 1476567"/>
              <a:gd name="connsiteX9" fmla="*/ 1288441 w 1472327"/>
              <a:gd name="connsiteY9" fmla="*/ 1270725 h 1476567"/>
              <a:gd name="connsiteX10" fmla="*/ 219373 w 1472327"/>
              <a:gd name="connsiteY10" fmla="*/ 1270725 h 1476567"/>
              <a:gd name="connsiteX11" fmla="*/ 219373 w 1472327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1009829 w 1465235"/>
              <a:gd name="connsiteY5" fmla="*/ 562434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1009829 w 1465235"/>
              <a:gd name="connsiteY5" fmla="*/ 562434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1009829 w 1465235"/>
              <a:gd name="connsiteY5" fmla="*/ 562434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1009829 w 1465235"/>
              <a:gd name="connsiteY5" fmla="*/ 562434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1009829 w 1465235"/>
              <a:gd name="connsiteY5" fmla="*/ 562434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1009829 w 1465235"/>
              <a:gd name="connsiteY5" fmla="*/ 562434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1009829 w 1465235"/>
              <a:gd name="connsiteY5" fmla="*/ 562435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1009829 w 1465235"/>
              <a:gd name="connsiteY5" fmla="*/ 562435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1009829 w 1465235"/>
              <a:gd name="connsiteY5" fmla="*/ 562435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998504 w 1465235"/>
              <a:gd name="connsiteY5" fmla="*/ 566115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998504 w 1465235"/>
              <a:gd name="connsiteY5" fmla="*/ 566115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998504 w 1465235"/>
              <a:gd name="connsiteY5" fmla="*/ 566115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  <a:gd name="connsiteX0" fmla="*/ 219373 w 1465235"/>
              <a:gd name="connsiteY0" fmla="*/ 211182 h 1476567"/>
              <a:gd name="connsiteX1" fmla="*/ 1288441 w 1465235"/>
              <a:gd name="connsiteY1" fmla="*/ 211182 h 1476567"/>
              <a:gd name="connsiteX2" fmla="*/ 1436077 w 1465235"/>
              <a:gd name="connsiteY2" fmla="*/ 68292 h 1476567"/>
              <a:gd name="connsiteX3" fmla="*/ 1465235 w 1465235"/>
              <a:gd name="connsiteY3" fmla="*/ 697237 h 1476567"/>
              <a:gd name="connsiteX4" fmla="*/ 891051 w 1465235"/>
              <a:gd name="connsiteY4" fmla="*/ 695393 h 1476567"/>
              <a:gd name="connsiteX5" fmla="*/ 998504 w 1465235"/>
              <a:gd name="connsiteY5" fmla="*/ 566115 h 1476567"/>
              <a:gd name="connsiteX6" fmla="*/ 555012 w 1465235"/>
              <a:gd name="connsiteY6" fmla="*/ 563591 h 1476567"/>
              <a:gd name="connsiteX7" fmla="*/ 566919 w 1465235"/>
              <a:gd name="connsiteY7" fmla="*/ 1006504 h 1476567"/>
              <a:gd name="connsiteX8" fmla="*/ 1031263 w 1465235"/>
              <a:gd name="connsiteY8" fmla="*/ 1027935 h 1476567"/>
              <a:gd name="connsiteX9" fmla="*/ 1288441 w 1465235"/>
              <a:gd name="connsiteY9" fmla="*/ 1270725 h 1476567"/>
              <a:gd name="connsiteX10" fmla="*/ 219373 w 1465235"/>
              <a:gd name="connsiteY10" fmla="*/ 1270725 h 1476567"/>
              <a:gd name="connsiteX11" fmla="*/ 219373 w 1465235"/>
              <a:gd name="connsiteY11" fmla="*/ 211182 h 147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5235" h="1476567">
                <a:moveTo>
                  <a:pt x="219373" y="211182"/>
                </a:moveTo>
                <a:cubicBezTo>
                  <a:pt x="507089" y="-65420"/>
                  <a:pt x="1002691" y="-75323"/>
                  <a:pt x="1288441" y="211182"/>
                </a:cubicBezTo>
                <a:cubicBezTo>
                  <a:pt x="1355917" y="149684"/>
                  <a:pt x="1371632" y="130229"/>
                  <a:pt x="1436077" y="68292"/>
                </a:cubicBezTo>
                <a:cubicBezTo>
                  <a:pt x="1435517" y="142390"/>
                  <a:pt x="1462855" y="517677"/>
                  <a:pt x="1465235" y="697237"/>
                </a:cubicBezTo>
                <a:cubicBezTo>
                  <a:pt x="1201578" y="702793"/>
                  <a:pt x="970029" y="697393"/>
                  <a:pt x="891051" y="695393"/>
                </a:cubicBezTo>
                <a:cubicBezTo>
                  <a:pt x="852950" y="731112"/>
                  <a:pt x="962511" y="610578"/>
                  <a:pt x="998504" y="566115"/>
                </a:cubicBezTo>
                <a:cubicBezTo>
                  <a:pt x="937517" y="462531"/>
                  <a:pt x="706976" y="381283"/>
                  <a:pt x="555012" y="563591"/>
                </a:cubicBezTo>
                <a:cubicBezTo>
                  <a:pt x="411023" y="736332"/>
                  <a:pt x="485163" y="943400"/>
                  <a:pt x="566919" y="1006504"/>
                </a:cubicBezTo>
                <a:cubicBezTo>
                  <a:pt x="654677" y="1074241"/>
                  <a:pt x="794725" y="1161699"/>
                  <a:pt x="1031263" y="1027935"/>
                </a:cubicBezTo>
                <a:cubicBezTo>
                  <a:pt x="1140404" y="1122772"/>
                  <a:pt x="1222937" y="1195733"/>
                  <a:pt x="1288441" y="1270725"/>
                </a:cubicBezTo>
                <a:cubicBezTo>
                  <a:pt x="997929" y="1538183"/>
                  <a:pt x="516613" y="1552091"/>
                  <a:pt x="219373" y="1270725"/>
                </a:cubicBezTo>
                <a:cubicBezTo>
                  <a:pt x="-77867" y="989359"/>
                  <a:pt x="-68343" y="487784"/>
                  <a:pt x="219373" y="21118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flipV="1">
            <a:off x="3908471" y="6064119"/>
            <a:ext cx="162491" cy="838590"/>
          </a:xfrm>
          <a:custGeom>
            <a:avLst/>
            <a:gdLst>
              <a:gd name="connsiteX0" fmla="*/ 0 w 162491"/>
              <a:gd name="connsiteY0" fmla="*/ 0 h 838590"/>
              <a:gd name="connsiteX1" fmla="*/ 162491 w 162491"/>
              <a:gd name="connsiteY1" fmla="*/ 0 h 838590"/>
              <a:gd name="connsiteX2" fmla="*/ 162491 w 162491"/>
              <a:gd name="connsiteY2" fmla="*/ 838590 h 838590"/>
              <a:gd name="connsiteX3" fmla="*/ 114583 w 162491"/>
              <a:gd name="connsiteY3" fmla="*/ 838590 h 838590"/>
              <a:gd name="connsiteX4" fmla="*/ 81245 w 162491"/>
              <a:gd name="connsiteY4" fmla="*/ 805252 h 838590"/>
              <a:gd name="connsiteX5" fmla="*/ 47907 w 162491"/>
              <a:gd name="connsiteY5" fmla="*/ 838590 h 838590"/>
              <a:gd name="connsiteX6" fmla="*/ 0 w 162491"/>
              <a:gd name="connsiteY6" fmla="*/ 838590 h 838590"/>
              <a:gd name="connsiteX7" fmla="*/ 0 w 162491"/>
              <a:gd name="connsiteY7" fmla="*/ 0 h 83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491" h="838590">
                <a:moveTo>
                  <a:pt x="0" y="0"/>
                </a:moveTo>
                <a:lnTo>
                  <a:pt x="162491" y="0"/>
                </a:lnTo>
                <a:lnTo>
                  <a:pt x="162491" y="838590"/>
                </a:lnTo>
                <a:lnTo>
                  <a:pt x="114583" y="838590"/>
                </a:lnTo>
                <a:cubicBezTo>
                  <a:pt x="114583" y="820178"/>
                  <a:pt x="99657" y="805252"/>
                  <a:pt x="81245" y="805252"/>
                </a:cubicBezTo>
                <a:cubicBezTo>
                  <a:pt x="62833" y="805252"/>
                  <a:pt x="47907" y="820178"/>
                  <a:pt x="47907" y="838590"/>
                </a:cubicBezTo>
                <a:lnTo>
                  <a:pt x="0" y="838590"/>
                </a:lnTo>
                <a:lnTo>
                  <a:pt x="0" y="0"/>
                </a:lnTo>
                <a:close/>
              </a:path>
            </a:pathLst>
          </a:custGeom>
          <a:solidFill>
            <a:srgbClr val="76717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两滴水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2025" y="4380775"/>
            <a:ext cx="609600" cy="609600"/>
          </a:xfrm>
          <a:prstGeom prst="rect">
            <a:avLst/>
          </a:prstGeom>
        </p:spPr>
      </p:pic>
      <p:pic>
        <p:nvPicPr>
          <p:cNvPr id="38" name="两滴水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04604" y="2603582"/>
            <a:ext cx="609600" cy="609600"/>
          </a:xfrm>
          <a:prstGeom prst="rect">
            <a:avLst/>
          </a:prstGeom>
        </p:spPr>
      </p:pic>
      <p:pic>
        <p:nvPicPr>
          <p:cNvPr id="6" name="水瓶倒水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68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1520" y="1503020"/>
            <a:ext cx="609600" cy="6096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8055632" y="39829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作品展示开始</a:t>
            </a:r>
          </a:p>
        </p:txBody>
      </p:sp>
    </p:spTree>
    <p:extLst>
      <p:ext uri="{BB962C8B-B14F-4D97-AF65-F5344CB8AC3E}">
        <p14:creationId xmlns:p14="http://schemas.microsoft.com/office/powerpoint/2010/main" val="9302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2.59259E-6 L -1.31875 -0.32199 " pathEditMode="relative" rAng="0" ptsTypes="AA">
                                          <p:cBhvr>
                                            <p:cTn id="6" dur="1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938" y="-16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decel="100000" fill="hold" grpId="1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Motion origin="layout" path="M -1.31875 -0.32199 L -1.38867 -0.32454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03" y="-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100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1.66667E-6 -3.33333E-6 L -1.66667E-6 -0.13564 " pathEditMode="relative" rAng="0" ptsTypes="AA">
                                          <p:cBhvr>
                                            <p:cTn id="15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782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" presetID="1" presetClass="entr" presetSubtype="0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decel="100000" autoRev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2.5E-6 3.33333E-6 L 2.5E-6 -0.03172 " pathEditMode="relative" rAng="0" ptsTypes="AA">
                                          <p:cBhvr>
                                            <p:cTn id="19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1" presetClass="entr" presetSubtype="0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decel="100000" autoRev="1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Motion origin="layout" path="M -1.66667E-6 -2.59259E-6 L -1.66667E-6 -0.03171 " pathEditMode="relative" rAng="0" ptsTypes="AA">
                                          <p:cBhvr>
                                            <p:cTn id="23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4" presetID="1" presetClass="mediacall" presetSubtype="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5" dur="1204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decel="10000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Motion origin="layout" path="M 3.54167E-6 -4.07407E-6 L 3.54167E-6 -0.03171 " pathEditMode="relative" rAng="0" ptsTypes="AA">
                                          <p:cBhvr>
                                            <p:cTn id="29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100000" fill="hold" grpId="2" nodeType="withEffect">
                                      <p:stCondLst>
                                        <p:cond delay="7600"/>
                                      </p:stCondLst>
                                      <p:childTnLst>
                                        <p:animMotion origin="layout" path="M 3.54167E-6 -0.03171 L 3.54167E-6 0.07084 " pathEditMode="relative" rAng="0" ptsTypes="AA">
                                          <p:cBhvr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" presetClass="mediacall" presetSubtype="0" fill="hold" nodeType="withEffect">
                                      <p:stCondLst>
                                        <p:cond delay="84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3" dur="1204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4" presetID="1" presetClass="mediacall" presetSubtype="0" fill="hold" nodeType="withEffect">
                                      <p:stCondLst>
                                        <p:cond delay="92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2324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6" presetID="6" presetClass="exit" presetSubtype="3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7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66667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3.54167E-6 1.85185E-6 L -3.54167E-6 -0.0919 " pathEditMode="relative" rAng="0" ptsTypes="AA">
                                          <p:cBhvr>
                                            <p:cTn id="40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66667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3.54167E-6 -3.7037E-7 L -3.54167E-6 0.0912 " pathEditMode="relative" rAng="0" ptsTypes="AA">
                                          <p:cBhvr>
                                            <p:cTn id="4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fill="hold" grpId="0" nodeType="withEffect" p14:presetBounceEnd="60000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1.04167E-6 2.96296E-6 L 0.18125 2.96296E-6 " pathEditMode="relative" rAng="0" ptsTypes="AA" p14:bounceEnd="60000">
                                          <p:cBhvr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0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6" presetClass="emph" presetSubtype="0" fill="hold" grpId="1" nodeType="withEffect">
                                      <p:stCondLst>
                                        <p:cond delay="4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override="childStyle">
                                            <p:cTn id="4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p:clrVal>
                                              <a:srgbClr val="FFFFFF"/>
                                            </p:clrVal>
                                          </p:to>
                                        </p:set>
                                        <p:set>
                                          <p:cBhvr>
                                            <p:cTn id="4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p:clrVal>
                                              <a:srgbClr val="FFFFFF"/>
                                            </p:clrVal>
                                          </p:to>
                                        </p:set>
                                        <p:set>
                                          <p:cBhvr>
                                            <p:cTn id="4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fill="hold" grpId="0" nodeType="withEffect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4.16667E-6 1.85185E-6 L -0.27135 0.00092 " pathEditMode="relative" rAng="0" ptsTypes="AA">
                                          <p:cBhvr>
                                            <p:cTn id="5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568" y="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1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repeatCount="indefinite" autoRev="1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3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5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audio>
                  <p:cMediaNode vol="19697" showWhenStopped="0">
                    <p:cTn id="5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audio>
                  <p:cMediaNode vol="4545" showWhenStopped="0">
                    <p:cTn id="6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16" grpId="0" animBg="1"/>
          <p:bldP spid="16" grpId="1" animBg="1"/>
          <p:bldP spid="2" grpId="0" animBg="1"/>
          <p:bldP spid="2" grpId="1" animBg="1"/>
          <p:bldP spid="17" grpId="0" animBg="1"/>
          <p:bldP spid="17" grpId="1" animBg="1"/>
          <p:bldP spid="20" grpId="0" animBg="1"/>
          <p:bldP spid="20" grpId="1" animBg="1"/>
          <p:bldP spid="21" grpId="0" animBg="1"/>
          <p:bldP spid="21" grpId="1" animBg="1"/>
          <p:bldP spid="21" grpId="2" animBg="1"/>
          <p:bldP spid="27" grpId="0"/>
          <p:bldP spid="31" grpId="0"/>
          <p:bldP spid="31" grpId="1"/>
          <p:bldP spid="33" grpId="0" animBg="1"/>
          <p:bldP spid="34" grpId="0" animBg="1"/>
          <p:bldP spid="35" grpId="0" animBg="1"/>
          <p:bldP spid="35" grpId="1" animBg="1"/>
          <p:bldP spid="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5E-6 2.59259E-6 L -1.31875 -0.32199 " pathEditMode="relative" rAng="0" ptsTypes="AA">
                                          <p:cBhvr>
                                            <p:cTn id="6" dur="1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938" y="-160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decel="100000" fill="hold" grpId="1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Motion origin="layout" path="M -1.31875 -0.32199 L -1.38867 -0.32454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503" y="-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decel="100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1.66667E-6 -3.33333E-6 L -1.66667E-6 -0.13564 " pathEditMode="relative" rAng="0" ptsTypes="AA">
                                          <p:cBhvr>
                                            <p:cTn id="15" dur="1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6782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6" presetID="1" presetClass="entr" presetSubtype="0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decel="100000" autoRev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2.5E-6 3.33333E-6 L 2.5E-6 -0.03172 " pathEditMode="relative" rAng="0" ptsTypes="AA">
                                          <p:cBhvr>
                                            <p:cTn id="19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0" presetID="1" presetClass="entr" presetSubtype="0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42" presetClass="path" presetSubtype="0" decel="100000" autoRev="1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Motion origin="layout" path="M -1.66667E-6 -2.59259E-6 L -1.66667E-6 -0.03171 " pathEditMode="relative" rAng="0" ptsTypes="AA">
                                          <p:cBhvr>
                                            <p:cTn id="23" dur="6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4" presetID="1" presetClass="mediacall" presetSubtype="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5" dur="1204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1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decel="100000" fill="hold" grpId="0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animMotion origin="layout" path="M 3.54167E-6 -4.07407E-6 L 3.54167E-6 -0.03171 " pathEditMode="relative" rAng="0" ptsTypes="AA">
                                          <p:cBhvr>
                                            <p:cTn id="29" dur="6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100000" fill="hold" grpId="2" nodeType="withEffect">
                                      <p:stCondLst>
                                        <p:cond delay="7600"/>
                                      </p:stCondLst>
                                      <p:childTnLst>
                                        <p:animMotion origin="layout" path="M 3.54167E-6 -0.03171 L 3.54167E-6 0.07084 " pathEditMode="relative" rAng="0" ptsTypes="AA">
                                          <p:cBhvr>
                                            <p:cTn id="3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1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" presetClass="mediacall" presetSubtype="0" fill="hold" nodeType="withEffect">
                                      <p:stCondLst>
                                        <p:cond delay="84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3" dur="1204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4" presetID="1" presetClass="mediacall" presetSubtype="0" fill="hold" nodeType="withEffect">
                                      <p:stCondLst>
                                        <p:cond delay="92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5" dur="2324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6" presetID="6" presetClass="exit" presetSubtype="3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7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accel="66667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3.54167E-6 1.85185E-6 L -3.54167E-6 -0.0919 " pathEditMode="relative" rAng="0" ptsTypes="AA">
                                          <p:cBhvr>
                                            <p:cTn id="40" dur="1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accel="66667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3.54167E-6 -3.7037E-7 L -3.54167E-6 0.0912 " pathEditMode="relative" rAng="0" ptsTypes="AA">
                                          <p:cBhvr>
                                            <p:cTn id="4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5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fill="hold" grpId="0" nodeType="withEffect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1.04167E-6 2.96296E-6 L 0.18125 2.96296E-6 " pathEditMode="relative" rAng="0" ptsTypes="AA">
                                          <p:cBhvr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0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6" presetClass="emph" presetSubtype="0" fill="hold" grpId="1" nodeType="withEffect">
                                      <p:stCondLst>
                                        <p:cond delay="4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 override="childStyle">
                                            <p:cTn id="4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p:clrVal>
                                              <a:srgbClr val="FFFFFF"/>
                                            </p:clrVal>
                                          </p:to>
                                        </p:set>
                                        <p:set>
                                          <p:cBhvr>
                                            <p:cTn id="4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p:clrVal>
                                              <a:srgbClr val="FFFFFF"/>
                                            </p:clrVal>
                                          </p:to>
                                        </p:set>
                                        <p:set>
                                          <p:cBhvr>
                                            <p:cTn id="4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42" presetClass="path" presetSubtype="0" fill="hold" grpId="0" nodeType="withEffect">
                                      <p:stCondLst>
                                        <p:cond delay="43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4.16667E-6 1.85185E-6 L -0.27135 0.00092 " pathEditMode="relative" rAng="0" ptsTypes="AA">
                                          <p:cBhvr>
                                            <p:cTn id="5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568" y="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1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repeatCount="indefinite" autoRev="1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3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5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audio>
                  <p:cMediaNode vol="19697" showWhenStopped="0">
                    <p:cTn id="5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  <p:audio>
                  <p:cMediaNode vol="4545" showWhenStopped="0">
                    <p:cTn id="6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16" grpId="0" animBg="1"/>
          <p:bldP spid="16" grpId="1" animBg="1"/>
          <p:bldP spid="2" grpId="0" animBg="1"/>
          <p:bldP spid="2" grpId="1" animBg="1"/>
          <p:bldP spid="17" grpId="0" animBg="1"/>
          <p:bldP spid="17" grpId="1" animBg="1"/>
          <p:bldP spid="20" grpId="0" animBg="1"/>
          <p:bldP spid="20" grpId="1" animBg="1"/>
          <p:bldP spid="21" grpId="0" animBg="1"/>
          <p:bldP spid="21" grpId="1" animBg="1"/>
          <p:bldP spid="21" grpId="2" animBg="1"/>
          <p:bldP spid="27" grpId="0"/>
          <p:bldP spid="31" grpId="0"/>
          <p:bldP spid="31" grpId="1"/>
          <p:bldP spid="33" grpId="0" animBg="1"/>
          <p:bldP spid="34" grpId="0" animBg="1"/>
          <p:bldP spid="35" grpId="0" animBg="1"/>
          <p:bldP spid="35" grpId="1" animBg="1"/>
          <p:bldP spid="36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3999</TotalTime>
  <Words>51</Words>
  <Application>Microsoft Office PowerPoint</Application>
  <PresentationFormat>自定义</PresentationFormat>
  <Paragraphs>26</Paragraphs>
  <Slides>6</Slides>
  <Notes>1</Notes>
  <HiddenSlides>0</HiddenSlides>
  <MMClips>4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k01</cp:lastModifiedBy>
  <cp:revision>713</cp:revision>
  <dcterms:created xsi:type="dcterms:W3CDTF">2015-04-29T22:59:54Z</dcterms:created>
  <dcterms:modified xsi:type="dcterms:W3CDTF">2015-09-11T07:16:19Z</dcterms:modified>
</cp:coreProperties>
</file>